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DM Sans"/>
      <p:regular r:id="rId38"/>
      <p:bold r:id="rId39"/>
      <p:italic r:id="rId40"/>
      <p:boldItalic r:id="rId41"/>
    </p:embeddedFont>
    <p:embeddedFont>
      <p:font typeface="Archiv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italic.fntdata"/><Relationship Id="rId20" Type="http://schemas.openxmlformats.org/officeDocument/2006/relationships/slide" Target="slides/slide16.xml"/><Relationship Id="rId42" Type="http://schemas.openxmlformats.org/officeDocument/2006/relationships/font" Target="fonts/Archivo-regular.fntdata"/><Relationship Id="rId41" Type="http://schemas.openxmlformats.org/officeDocument/2006/relationships/font" Target="fonts/DMSans-boldItalic.fntdata"/><Relationship Id="rId22" Type="http://schemas.openxmlformats.org/officeDocument/2006/relationships/slide" Target="slides/slide18.xml"/><Relationship Id="rId44" Type="http://schemas.openxmlformats.org/officeDocument/2006/relationships/font" Target="fonts/Archivo-italic.fntdata"/><Relationship Id="rId21" Type="http://schemas.openxmlformats.org/officeDocument/2006/relationships/slide" Target="slides/slide17.xml"/><Relationship Id="rId43" Type="http://schemas.openxmlformats.org/officeDocument/2006/relationships/font" Target="fonts/Archivo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Archiv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bold.fntdata"/><Relationship Id="rId12" Type="http://schemas.openxmlformats.org/officeDocument/2006/relationships/slide" Target="slides/slide8.xml"/><Relationship Id="rId34" Type="http://schemas.openxmlformats.org/officeDocument/2006/relationships/font" Target="fonts/Raleway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-italic.fntdata"/><Relationship Id="rId17" Type="http://schemas.openxmlformats.org/officeDocument/2006/relationships/slide" Target="slides/slide13.xml"/><Relationship Id="rId39" Type="http://schemas.openxmlformats.org/officeDocument/2006/relationships/font" Target="fonts/DMSans-bold.fntdata"/><Relationship Id="rId16" Type="http://schemas.openxmlformats.org/officeDocument/2006/relationships/slide" Target="slides/slide12.xml"/><Relationship Id="rId38" Type="http://schemas.openxmlformats.org/officeDocument/2006/relationships/font" Target="fonts/DM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cb3301f710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cb3301f710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cb3301f710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cb3301f710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cb3301f7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cb3301f7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cb3301f710_8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cb3301f710_8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cb3301f7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cb3301f7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cb3301f710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cb3301f710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cb3301f710_8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cb3301f710_8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cb3301f710_8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cb3301f710_8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cb3301f710_8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cb3301f710_8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cb3301f710_8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cb3301f710_8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cb3301f710_8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cb3301f710_8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cb3301f710_8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cb3301f710_8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cb3301f710_8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cb3301f710_8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cb3301f710_8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cb3301f710_8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cb3301f710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cb3301f710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1fba705b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1fba705b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cb3301f710_8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cb3301f710_8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cb3301f710_1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cb3301f710_1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cb3301f710_1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cb3301f710_1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cb3301f710_8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cb3301f710_8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cb3301f710_1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cb3301f710_1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cb3301f710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cb3301f710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cb3301f710_8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cb3301f710_8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cb3301f710_8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cb3301f710_8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cb3301f710_8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cb3301f710_8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cb3301f71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cb3301f71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cb3301f710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cb3301f710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cb3301f710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cb3301f710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695175"/>
            <a:ext cx="6627000" cy="13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613038" y="3495600"/>
            <a:ext cx="1737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/>
          <p:nvPr>
            <p:ph type="title"/>
          </p:nvPr>
        </p:nvSpPr>
        <p:spPr>
          <a:xfrm>
            <a:off x="715100" y="2825700"/>
            <a:ext cx="7713900" cy="5319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5" name="Google Shape;195;p13"/>
          <p:cNvSpPr txBox="1"/>
          <p:nvPr>
            <p:ph idx="1" type="subTitle"/>
          </p:nvPr>
        </p:nvSpPr>
        <p:spPr>
          <a:xfrm>
            <a:off x="715100" y="1063500"/>
            <a:ext cx="7713900" cy="17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>
            <p:ph idx="1" type="subTitle"/>
          </p:nvPr>
        </p:nvSpPr>
        <p:spPr>
          <a:xfrm>
            <a:off x="720000" y="3139863"/>
            <a:ext cx="23364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2" type="subTitle"/>
          </p:nvPr>
        </p:nvSpPr>
        <p:spPr>
          <a:xfrm>
            <a:off x="720000" y="4076301"/>
            <a:ext cx="23364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4"/>
          <p:cNvSpPr txBox="1"/>
          <p:nvPr>
            <p:ph idx="3" type="subTitle"/>
          </p:nvPr>
        </p:nvSpPr>
        <p:spPr>
          <a:xfrm>
            <a:off x="3403800" y="4076301"/>
            <a:ext cx="23364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4"/>
          <p:cNvSpPr txBox="1"/>
          <p:nvPr>
            <p:ph idx="4" type="subTitle"/>
          </p:nvPr>
        </p:nvSpPr>
        <p:spPr>
          <a:xfrm>
            <a:off x="6087600" y="4076301"/>
            <a:ext cx="23364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" name="Google Shape;202;p14"/>
          <p:cNvSpPr txBox="1"/>
          <p:nvPr>
            <p:ph idx="5" type="subTitle"/>
          </p:nvPr>
        </p:nvSpPr>
        <p:spPr>
          <a:xfrm>
            <a:off x="3403800" y="3139863"/>
            <a:ext cx="23364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3" name="Google Shape;203;p14"/>
          <p:cNvSpPr txBox="1"/>
          <p:nvPr>
            <p:ph idx="6" type="subTitle"/>
          </p:nvPr>
        </p:nvSpPr>
        <p:spPr>
          <a:xfrm>
            <a:off x="6087600" y="3139863"/>
            <a:ext cx="23364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14"/>
          <p:cNvSpPr txBox="1"/>
          <p:nvPr>
            <p:ph idx="7" type="subTitle"/>
          </p:nvPr>
        </p:nvSpPr>
        <p:spPr>
          <a:xfrm>
            <a:off x="720000" y="3543139"/>
            <a:ext cx="2336400" cy="5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8" type="subTitle"/>
          </p:nvPr>
        </p:nvSpPr>
        <p:spPr>
          <a:xfrm>
            <a:off x="3403800" y="3543139"/>
            <a:ext cx="2336400" cy="5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4"/>
          <p:cNvSpPr txBox="1"/>
          <p:nvPr>
            <p:ph idx="9" type="subTitle"/>
          </p:nvPr>
        </p:nvSpPr>
        <p:spPr>
          <a:xfrm>
            <a:off x="6087600" y="3543139"/>
            <a:ext cx="2336400" cy="5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7" name="Google Shape;207;p14"/>
          <p:cNvGrpSpPr/>
          <p:nvPr/>
        </p:nvGrpSpPr>
        <p:grpSpPr>
          <a:xfrm>
            <a:off x="8428891" y="7"/>
            <a:ext cx="718155" cy="3406693"/>
            <a:chOff x="8428891" y="7"/>
            <a:chExt cx="718155" cy="3406693"/>
          </a:xfrm>
        </p:grpSpPr>
        <p:sp>
          <p:nvSpPr>
            <p:cNvPr id="208" name="Google Shape;208;p14"/>
            <p:cNvSpPr/>
            <p:nvPr/>
          </p:nvSpPr>
          <p:spPr>
            <a:xfrm>
              <a:off x="8428891" y="7"/>
              <a:ext cx="715100" cy="1979556"/>
            </a:xfrm>
            <a:custGeom>
              <a:rect b="b" l="l" r="r" t="t"/>
              <a:pathLst>
                <a:path extrusionOk="0" h="2912" w="1052">
                  <a:moveTo>
                    <a:pt x="0" y="2912"/>
                  </a:moveTo>
                  <a:lnTo>
                    <a:pt x="1052" y="2912"/>
                  </a:lnTo>
                  <a:lnTo>
                    <a:pt x="1052" y="0"/>
                  </a:lnTo>
                  <a:lnTo>
                    <a:pt x="0" y="0"/>
                  </a:lnTo>
                  <a:lnTo>
                    <a:pt x="0" y="29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" name="Google Shape;209;p14"/>
            <p:cNvGrpSpPr/>
            <p:nvPr/>
          </p:nvGrpSpPr>
          <p:grpSpPr>
            <a:xfrm>
              <a:off x="8523364" y="44807"/>
              <a:ext cx="526128" cy="1889811"/>
              <a:chOff x="5455080" y="5973290"/>
              <a:chExt cx="278640" cy="1000800"/>
            </a:xfrm>
          </p:grpSpPr>
          <p:sp>
            <p:nvSpPr>
              <p:cNvPr id="210" name="Google Shape;210;p14"/>
              <p:cNvSpPr/>
              <p:nvPr/>
            </p:nvSpPr>
            <p:spPr>
              <a:xfrm>
                <a:off x="5521680" y="5973290"/>
                <a:ext cx="154800" cy="1000800"/>
              </a:xfrm>
              <a:custGeom>
                <a:rect b="b" l="l" r="r" t="t"/>
                <a:pathLst>
                  <a:path extrusionOk="0" h="2780" w="430">
                    <a:moveTo>
                      <a:pt x="218" y="2780"/>
                    </a:moveTo>
                    <a:lnTo>
                      <a:pt x="218" y="2780"/>
                    </a:lnTo>
                    <a:lnTo>
                      <a:pt x="218" y="2780"/>
                    </a:lnTo>
                    <a:cubicBezTo>
                      <a:pt x="99" y="2780"/>
                      <a:pt x="0" y="2681"/>
                      <a:pt x="0" y="256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93"/>
                      <a:pt x="99" y="0"/>
                      <a:pt x="218" y="0"/>
                    </a:cubicBezTo>
                    <a:lnTo>
                      <a:pt x="218" y="0"/>
                    </a:lnTo>
                    <a:cubicBezTo>
                      <a:pt x="331" y="0"/>
                      <a:pt x="430" y="93"/>
                      <a:pt x="430" y="212"/>
                    </a:cubicBezTo>
                    <a:cubicBezTo>
                      <a:pt x="430" y="2562"/>
                      <a:pt x="430" y="2562"/>
                      <a:pt x="430" y="2562"/>
                    </a:cubicBezTo>
                    <a:cubicBezTo>
                      <a:pt x="430" y="2681"/>
                      <a:pt x="331" y="2780"/>
                      <a:pt x="218" y="2780"/>
                    </a:cubicBezTo>
                    <a:close/>
                  </a:path>
                </a:pathLst>
              </a:custGeom>
              <a:noFill/>
              <a:ln cap="flat" cmpd="sng" w="970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5455080" y="5973290"/>
                <a:ext cx="152280" cy="1000800"/>
              </a:xfrm>
              <a:custGeom>
                <a:rect b="b" l="l" r="r" t="t"/>
                <a:pathLst>
                  <a:path extrusionOk="0" h="2780" w="423">
                    <a:moveTo>
                      <a:pt x="211" y="2780"/>
                    </a:moveTo>
                    <a:lnTo>
                      <a:pt x="211" y="2780"/>
                    </a:lnTo>
                    <a:lnTo>
                      <a:pt x="211" y="2780"/>
                    </a:lnTo>
                    <a:cubicBezTo>
                      <a:pt x="92" y="2780"/>
                      <a:pt x="0" y="2681"/>
                      <a:pt x="0" y="256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93"/>
                      <a:pt x="92" y="0"/>
                      <a:pt x="211" y="0"/>
                    </a:cubicBezTo>
                    <a:lnTo>
                      <a:pt x="211" y="0"/>
                    </a:lnTo>
                    <a:cubicBezTo>
                      <a:pt x="331" y="0"/>
                      <a:pt x="423" y="93"/>
                      <a:pt x="423" y="212"/>
                    </a:cubicBezTo>
                    <a:cubicBezTo>
                      <a:pt x="423" y="2562"/>
                      <a:pt x="423" y="2562"/>
                      <a:pt x="423" y="2562"/>
                    </a:cubicBezTo>
                    <a:cubicBezTo>
                      <a:pt x="423" y="2681"/>
                      <a:pt x="331" y="2780"/>
                      <a:pt x="211" y="2780"/>
                    </a:cubicBezTo>
                    <a:close/>
                  </a:path>
                </a:pathLst>
              </a:custGeom>
              <a:noFill/>
              <a:ln cap="flat" cmpd="sng" w="970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5581080" y="5973290"/>
                <a:ext cx="152640" cy="1000800"/>
              </a:xfrm>
              <a:custGeom>
                <a:rect b="b" l="l" r="r" t="t"/>
                <a:pathLst>
                  <a:path extrusionOk="0" h="2780" w="424">
                    <a:moveTo>
                      <a:pt x="212" y="2780"/>
                    </a:moveTo>
                    <a:lnTo>
                      <a:pt x="212" y="2780"/>
                    </a:lnTo>
                    <a:lnTo>
                      <a:pt x="212" y="2780"/>
                    </a:lnTo>
                    <a:cubicBezTo>
                      <a:pt x="93" y="2780"/>
                      <a:pt x="0" y="2681"/>
                      <a:pt x="0" y="256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93"/>
                      <a:pt x="93" y="0"/>
                      <a:pt x="212" y="0"/>
                    </a:cubicBezTo>
                    <a:lnTo>
                      <a:pt x="212" y="0"/>
                    </a:lnTo>
                    <a:cubicBezTo>
                      <a:pt x="332" y="0"/>
                      <a:pt x="424" y="93"/>
                      <a:pt x="424" y="212"/>
                    </a:cubicBezTo>
                    <a:cubicBezTo>
                      <a:pt x="424" y="2562"/>
                      <a:pt x="424" y="2562"/>
                      <a:pt x="424" y="2562"/>
                    </a:cubicBezTo>
                    <a:cubicBezTo>
                      <a:pt x="424" y="2681"/>
                      <a:pt x="332" y="2780"/>
                      <a:pt x="212" y="2780"/>
                    </a:cubicBezTo>
                    <a:close/>
                  </a:path>
                </a:pathLst>
              </a:custGeom>
              <a:noFill/>
              <a:ln cap="flat" cmpd="sng" w="970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3" name="Google Shape;213;p14"/>
            <p:cNvSpPr/>
            <p:nvPr/>
          </p:nvSpPr>
          <p:spPr>
            <a:xfrm>
              <a:off x="8428901" y="1979553"/>
              <a:ext cx="715200" cy="715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214" name="Google Shape;214;p14"/>
            <p:cNvGrpSpPr/>
            <p:nvPr/>
          </p:nvGrpSpPr>
          <p:grpSpPr>
            <a:xfrm>
              <a:off x="8431840" y="1982408"/>
              <a:ext cx="709084" cy="709084"/>
              <a:chOff x="2113205" y="4896520"/>
              <a:chExt cx="1048320" cy="1048320"/>
            </a:xfrm>
          </p:grpSpPr>
          <p:sp>
            <p:nvSpPr>
              <p:cNvPr id="215" name="Google Shape;215;p14"/>
              <p:cNvSpPr/>
              <p:nvPr/>
            </p:nvSpPr>
            <p:spPr>
              <a:xfrm>
                <a:off x="2587325" y="5296840"/>
                <a:ext cx="309600" cy="309600"/>
              </a:xfrm>
              <a:custGeom>
                <a:rect b="b" l="l" r="r" t="t"/>
                <a:pathLst>
                  <a:path extrusionOk="0" h="860" w="860">
                    <a:moveTo>
                      <a:pt x="503" y="860"/>
                    </a:moveTo>
                    <a:lnTo>
                      <a:pt x="0" y="502"/>
                    </a:lnTo>
                    <a:lnTo>
                      <a:pt x="357" y="0"/>
                    </a:lnTo>
                    <a:lnTo>
                      <a:pt x="860" y="357"/>
                    </a:lnTo>
                    <a:lnTo>
                      <a:pt x="503" y="86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2587325" y="5296840"/>
                <a:ext cx="309600" cy="309600"/>
              </a:xfrm>
              <a:custGeom>
                <a:rect b="b" l="l" r="r" t="t"/>
                <a:pathLst>
                  <a:path extrusionOk="0" h="860" w="860">
                    <a:moveTo>
                      <a:pt x="503" y="860"/>
                    </a:moveTo>
                    <a:lnTo>
                      <a:pt x="0" y="502"/>
                    </a:lnTo>
                    <a:lnTo>
                      <a:pt x="357" y="0"/>
                    </a:lnTo>
                    <a:lnTo>
                      <a:pt x="860" y="357"/>
                    </a:lnTo>
                    <a:lnTo>
                      <a:pt x="503" y="860"/>
                    </a:lnTo>
                    <a:close/>
                  </a:path>
                </a:pathLst>
              </a:custGeom>
              <a:noFill/>
              <a:ln cap="rnd" cmpd="sng" w="9700">
                <a:solidFill>
                  <a:schemeClr val="accen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2480045" y="5218000"/>
                <a:ext cx="548280" cy="548280"/>
              </a:xfrm>
              <a:custGeom>
                <a:rect b="b" l="l" r="r" t="t"/>
                <a:pathLst>
                  <a:path extrusionOk="0" h="1523" w="1523">
                    <a:moveTo>
                      <a:pt x="946" y="1523"/>
                    </a:moveTo>
                    <a:lnTo>
                      <a:pt x="0" y="953"/>
                    </a:lnTo>
                    <a:lnTo>
                      <a:pt x="569" y="0"/>
                    </a:lnTo>
                    <a:lnTo>
                      <a:pt x="1523" y="570"/>
                    </a:lnTo>
                    <a:lnTo>
                      <a:pt x="946" y="1523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2480045" y="5218000"/>
                <a:ext cx="548280" cy="548280"/>
              </a:xfrm>
              <a:custGeom>
                <a:rect b="b" l="l" r="r" t="t"/>
                <a:pathLst>
                  <a:path extrusionOk="0" h="1523" w="1523">
                    <a:moveTo>
                      <a:pt x="946" y="1523"/>
                    </a:moveTo>
                    <a:lnTo>
                      <a:pt x="0" y="953"/>
                    </a:lnTo>
                    <a:lnTo>
                      <a:pt x="569" y="0"/>
                    </a:lnTo>
                    <a:lnTo>
                      <a:pt x="1523" y="570"/>
                    </a:lnTo>
                    <a:lnTo>
                      <a:pt x="946" y="1523"/>
                    </a:lnTo>
                    <a:close/>
                  </a:path>
                </a:pathLst>
              </a:custGeom>
              <a:noFill/>
              <a:ln cap="rnd" cmpd="sng" w="9700">
                <a:solidFill>
                  <a:schemeClr val="accen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2370605" y="5139520"/>
                <a:ext cx="788760" cy="788400"/>
              </a:xfrm>
              <a:custGeom>
                <a:rect b="b" l="l" r="r" t="t"/>
                <a:pathLst>
                  <a:path extrusionOk="0" h="2190" w="2191">
                    <a:moveTo>
                      <a:pt x="1403" y="2190"/>
                    </a:moveTo>
                    <a:lnTo>
                      <a:pt x="0" y="1403"/>
                    </a:lnTo>
                    <a:lnTo>
                      <a:pt x="787" y="0"/>
                    </a:lnTo>
                    <a:lnTo>
                      <a:pt x="2191" y="788"/>
                    </a:lnTo>
                    <a:lnTo>
                      <a:pt x="1403" y="219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2370605" y="5139520"/>
                <a:ext cx="788760" cy="788400"/>
              </a:xfrm>
              <a:custGeom>
                <a:rect b="b" l="l" r="r" t="t"/>
                <a:pathLst>
                  <a:path extrusionOk="0" h="2190" w="2191">
                    <a:moveTo>
                      <a:pt x="1403" y="2190"/>
                    </a:moveTo>
                    <a:lnTo>
                      <a:pt x="0" y="1403"/>
                    </a:lnTo>
                    <a:lnTo>
                      <a:pt x="787" y="0"/>
                    </a:lnTo>
                    <a:lnTo>
                      <a:pt x="2191" y="788"/>
                    </a:lnTo>
                    <a:lnTo>
                      <a:pt x="1403" y="2190"/>
                    </a:lnTo>
                    <a:close/>
                  </a:path>
                </a:pathLst>
              </a:custGeom>
              <a:noFill/>
              <a:ln cap="rnd" cmpd="sng" w="9700">
                <a:solidFill>
                  <a:schemeClr val="accen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1" name="Google Shape;221;p14"/>
              <p:cNvCxnSpPr/>
              <p:nvPr/>
            </p:nvCxnSpPr>
            <p:spPr>
              <a:xfrm flipH="1">
                <a:off x="3006725" y="5656480"/>
                <a:ext cx="154800" cy="288300"/>
              </a:xfrm>
              <a:prstGeom prst="straightConnector1">
                <a:avLst/>
              </a:prstGeom>
              <a:noFill/>
              <a:ln cap="rnd" cmpd="sng" w="9700">
                <a:solidFill>
                  <a:schemeClr val="accen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22" name="Google Shape;222;p14"/>
              <p:cNvSpPr/>
              <p:nvPr/>
            </p:nvSpPr>
            <p:spPr>
              <a:xfrm>
                <a:off x="2263325" y="5063200"/>
                <a:ext cx="898200" cy="881640"/>
              </a:xfrm>
              <a:custGeom>
                <a:rect b="b" l="l" r="r" t="t"/>
                <a:pathLst>
                  <a:path extrusionOk="0" fill="none" h="2449" w="2495">
                    <a:moveTo>
                      <a:pt x="1118" y="2449"/>
                    </a:moveTo>
                    <a:lnTo>
                      <a:pt x="0" y="1846"/>
                    </a:lnTo>
                    <a:lnTo>
                      <a:pt x="999" y="0"/>
                    </a:lnTo>
                    <a:lnTo>
                      <a:pt x="2495" y="808"/>
                    </a:lnTo>
                  </a:path>
                </a:pathLst>
              </a:custGeom>
              <a:noFill/>
              <a:ln cap="rnd" cmpd="sng" w="9700">
                <a:solidFill>
                  <a:schemeClr val="accen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2153525" y="4984720"/>
                <a:ext cx="1008000" cy="960120"/>
              </a:xfrm>
              <a:custGeom>
                <a:rect b="b" l="l" r="r" t="t"/>
                <a:pathLst>
                  <a:path extrusionOk="0" fill="none" h="2667" w="2800">
                    <a:moveTo>
                      <a:pt x="702" y="2667"/>
                    </a:moveTo>
                    <a:lnTo>
                      <a:pt x="0" y="2296"/>
                    </a:lnTo>
                    <a:lnTo>
                      <a:pt x="1218" y="0"/>
                    </a:lnTo>
                    <a:lnTo>
                      <a:pt x="2800" y="834"/>
                    </a:lnTo>
                  </a:path>
                </a:pathLst>
              </a:custGeom>
              <a:noFill/>
              <a:ln cap="rnd" cmpd="sng" w="9700">
                <a:solidFill>
                  <a:schemeClr val="accen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2113205" y="4906240"/>
                <a:ext cx="1048320" cy="860040"/>
              </a:xfrm>
              <a:custGeom>
                <a:rect b="b" l="l" r="r" t="t"/>
                <a:pathLst>
                  <a:path extrusionOk="0" fill="none" h="2389" w="2912">
                    <a:moveTo>
                      <a:pt x="0" y="2389"/>
                    </a:moveTo>
                    <a:lnTo>
                      <a:pt x="1244" y="0"/>
                    </a:lnTo>
                    <a:lnTo>
                      <a:pt x="2912" y="866"/>
                    </a:lnTo>
                  </a:path>
                </a:pathLst>
              </a:custGeom>
              <a:noFill/>
              <a:ln cap="rnd" cmpd="sng" w="9700">
                <a:solidFill>
                  <a:schemeClr val="accen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5" name="Google Shape;225;p14"/>
              <p:cNvCxnSpPr/>
              <p:nvPr/>
            </p:nvCxnSpPr>
            <p:spPr>
              <a:xfrm flipH="1">
                <a:off x="2113325" y="4896520"/>
                <a:ext cx="378600" cy="738600"/>
              </a:xfrm>
              <a:prstGeom prst="straightConnector1">
                <a:avLst/>
              </a:prstGeom>
              <a:noFill/>
              <a:ln cap="rnd" cmpd="sng" w="9700">
                <a:solidFill>
                  <a:schemeClr val="accen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226" name="Google Shape;226;p14"/>
            <p:cNvSpPr/>
            <p:nvPr/>
          </p:nvSpPr>
          <p:spPr>
            <a:xfrm>
              <a:off x="8431846" y="2691500"/>
              <a:ext cx="715200" cy="7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8461450" y="2713249"/>
              <a:ext cx="656059" cy="656059"/>
            </a:xfrm>
            <a:custGeom>
              <a:rect b="b" l="l" r="r" t="t"/>
              <a:pathLst>
                <a:path extrusionOk="0" h="2912" w="2912">
                  <a:moveTo>
                    <a:pt x="2912" y="1430"/>
                  </a:moveTo>
                  <a:lnTo>
                    <a:pt x="1609" y="1430"/>
                  </a:lnTo>
                  <a:lnTo>
                    <a:pt x="2819" y="946"/>
                  </a:lnTo>
                  <a:lnTo>
                    <a:pt x="2799" y="893"/>
                  </a:lnTo>
                  <a:lnTo>
                    <a:pt x="1582" y="1376"/>
                  </a:lnTo>
                  <a:lnTo>
                    <a:pt x="2508" y="450"/>
                  </a:lnTo>
                  <a:lnTo>
                    <a:pt x="2461" y="403"/>
                  </a:lnTo>
                  <a:lnTo>
                    <a:pt x="1542" y="1323"/>
                  </a:lnTo>
                  <a:lnTo>
                    <a:pt x="2059" y="132"/>
                  </a:lnTo>
                  <a:lnTo>
                    <a:pt x="2006" y="105"/>
                  </a:lnTo>
                  <a:lnTo>
                    <a:pt x="1483" y="1310"/>
                  </a:lnTo>
                  <a:lnTo>
                    <a:pt x="1483" y="0"/>
                  </a:lnTo>
                  <a:lnTo>
                    <a:pt x="1423" y="0"/>
                  </a:lnTo>
                  <a:lnTo>
                    <a:pt x="1423" y="1297"/>
                  </a:lnTo>
                  <a:lnTo>
                    <a:pt x="947" y="93"/>
                  </a:lnTo>
                  <a:lnTo>
                    <a:pt x="894" y="112"/>
                  </a:lnTo>
                  <a:lnTo>
                    <a:pt x="1377" y="1330"/>
                  </a:lnTo>
                  <a:lnTo>
                    <a:pt x="451" y="403"/>
                  </a:lnTo>
                  <a:lnTo>
                    <a:pt x="404" y="450"/>
                  </a:lnTo>
                  <a:lnTo>
                    <a:pt x="1324" y="1370"/>
                  </a:lnTo>
                  <a:lnTo>
                    <a:pt x="133" y="854"/>
                  </a:lnTo>
                  <a:lnTo>
                    <a:pt x="106" y="907"/>
                  </a:lnTo>
                  <a:lnTo>
                    <a:pt x="1311" y="1430"/>
                  </a:lnTo>
                  <a:lnTo>
                    <a:pt x="0" y="1430"/>
                  </a:lnTo>
                  <a:lnTo>
                    <a:pt x="0" y="1489"/>
                  </a:lnTo>
                  <a:lnTo>
                    <a:pt x="1298" y="1489"/>
                  </a:lnTo>
                  <a:lnTo>
                    <a:pt x="93" y="1966"/>
                  </a:lnTo>
                  <a:lnTo>
                    <a:pt x="113" y="2019"/>
                  </a:lnTo>
                  <a:lnTo>
                    <a:pt x="1331" y="1535"/>
                  </a:lnTo>
                  <a:lnTo>
                    <a:pt x="404" y="2462"/>
                  </a:lnTo>
                  <a:lnTo>
                    <a:pt x="451" y="2508"/>
                  </a:lnTo>
                  <a:lnTo>
                    <a:pt x="1364" y="1588"/>
                  </a:lnTo>
                  <a:lnTo>
                    <a:pt x="854" y="2780"/>
                  </a:lnTo>
                  <a:lnTo>
                    <a:pt x="907" y="2806"/>
                  </a:lnTo>
                  <a:lnTo>
                    <a:pt x="1423" y="1602"/>
                  </a:lnTo>
                  <a:lnTo>
                    <a:pt x="1423" y="2912"/>
                  </a:lnTo>
                  <a:lnTo>
                    <a:pt x="1483" y="2912"/>
                  </a:lnTo>
                  <a:lnTo>
                    <a:pt x="1483" y="1614"/>
                  </a:lnTo>
                  <a:lnTo>
                    <a:pt x="1966" y="2819"/>
                  </a:lnTo>
                  <a:lnTo>
                    <a:pt x="2019" y="2799"/>
                  </a:lnTo>
                  <a:lnTo>
                    <a:pt x="1536" y="1581"/>
                  </a:lnTo>
                  <a:lnTo>
                    <a:pt x="2461" y="2508"/>
                  </a:lnTo>
                  <a:lnTo>
                    <a:pt x="2508" y="2462"/>
                  </a:lnTo>
                  <a:lnTo>
                    <a:pt x="1589" y="1542"/>
                  </a:lnTo>
                  <a:lnTo>
                    <a:pt x="2779" y="2058"/>
                  </a:lnTo>
                  <a:lnTo>
                    <a:pt x="2806" y="2005"/>
                  </a:lnTo>
                  <a:lnTo>
                    <a:pt x="1602" y="1489"/>
                  </a:lnTo>
                  <a:lnTo>
                    <a:pt x="2912" y="1489"/>
                  </a:lnTo>
                  <a:lnTo>
                    <a:pt x="2912" y="14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/>
          <p:nvPr>
            <p:ph idx="1" type="subTitle"/>
          </p:nvPr>
        </p:nvSpPr>
        <p:spPr>
          <a:xfrm>
            <a:off x="2012372" y="1350231"/>
            <a:ext cx="2469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2" type="subTitle"/>
          </p:nvPr>
        </p:nvSpPr>
        <p:spPr>
          <a:xfrm>
            <a:off x="2012361" y="1728498"/>
            <a:ext cx="2469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5"/>
          <p:cNvSpPr txBox="1"/>
          <p:nvPr>
            <p:ph idx="3" type="subTitle"/>
          </p:nvPr>
        </p:nvSpPr>
        <p:spPr>
          <a:xfrm>
            <a:off x="5923736" y="1728498"/>
            <a:ext cx="2469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5"/>
          <p:cNvSpPr txBox="1"/>
          <p:nvPr>
            <p:ph idx="4" type="subTitle"/>
          </p:nvPr>
        </p:nvSpPr>
        <p:spPr>
          <a:xfrm>
            <a:off x="2012350" y="3308476"/>
            <a:ext cx="2469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idx="5" type="subTitle"/>
          </p:nvPr>
        </p:nvSpPr>
        <p:spPr>
          <a:xfrm>
            <a:off x="5923725" y="3308476"/>
            <a:ext cx="2469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15"/>
          <p:cNvSpPr txBox="1"/>
          <p:nvPr>
            <p:ph idx="6" type="subTitle"/>
          </p:nvPr>
        </p:nvSpPr>
        <p:spPr>
          <a:xfrm>
            <a:off x="2012372" y="2932459"/>
            <a:ext cx="2469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7" type="subTitle"/>
          </p:nvPr>
        </p:nvSpPr>
        <p:spPr>
          <a:xfrm>
            <a:off x="5923742" y="1350231"/>
            <a:ext cx="2469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8" type="subTitle"/>
          </p:nvPr>
        </p:nvSpPr>
        <p:spPr>
          <a:xfrm>
            <a:off x="5923742" y="2932459"/>
            <a:ext cx="2469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38" name="Google Shape;238;p15"/>
          <p:cNvGrpSpPr/>
          <p:nvPr/>
        </p:nvGrpSpPr>
        <p:grpSpPr>
          <a:xfrm>
            <a:off x="3267925" y="4261822"/>
            <a:ext cx="5876055" cy="872241"/>
            <a:chOff x="3267925" y="4261822"/>
            <a:chExt cx="5876055" cy="872241"/>
          </a:xfrm>
        </p:grpSpPr>
        <p:grpSp>
          <p:nvGrpSpPr>
            <p:cNvPr id="239" name="Google Shape;239;p15"/>
            <p:cNvGrpSpPr/>
            <p:nvPr/>
          </p:nvGrpSpPr>
          <p:grpSpPr>
            <a:xfrm>
              <a:off x="5007548" y="4263764"/>
              <a:ext cx="870300" cy="870300"/>
              <a:chOff x="2149873" y="5947010"/>
              <a:chExt cx="1048680" cy="1048680"/>
            </a:xfrm>
          </p:grpSpPr>
          <p:sp>
            <p:nvSpPr>
              <p:cNvPr id="240" name="Google Shape;240;p15"/>
              <p:cNvSpPr/>
              <p:nvPr/>
            </p:nvSpPr>
            <p:spPr>
              <a:xfrm>
                <a:off x="2149873" y="5947010"/>
                <a:ext cx="1048680" cy="1048680"/>
              </a:xfrm>
              <a:custGeom>
                <a:rect b="b" l="l" r="r" t="t"/>
                <a:pathLst>
                  <a:path extrusionOk="0" h="2913" w="2913">
                    <a:moveTo>
                      <a:pt x="0" y="2913"/>
                    </a:moveTo>
                    <a:lnTo>
                      <a:pt x="0" y="0"/>
                    </a:lnTo>
                    <a:lnTo>
                      <a:pt x="2913" y="0"/>
                    </a:lnTo>
                    <a:lnTo>
                      <a:pt x="2913" y="2913"/>
                    </a:lnTo>
                    <a:lnTo>
                      <a:pt x="0" y="29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1" name="Google Shape;241;p15"/>
              <p:cNvGrpSpPr/>
              <p:nvPr/>
            </p:nvGrpSpPr>
            <p:grpSpPr>
              <a:xfrm>
                <a:off x="2281153" y="6056810"/>
                <a:ext cx="781560" cy="781560"/>
                <a:chOff x="1232640" y="6056810"/>
                <a:chExt cx="781560" cy="781560"/>
              </a:xfrm>
            </p:grpSpPr>
            <p:cxnSp>
              <p:nvCxnSpPr>
                <p:cNvPr id="242" name="Google Shape;242;p15"/>
                <p:cNvCxnSpPr/>
                <p:nvPr/>
              </p:nvCxnSpPr>
              <p:spPr>
                <a:xfrm>
                  <a:off x="1623600" y="6056810"/>
                  <a:ext cx="202200" cy="278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43" name="Google Shape;243;p15"/>
                <p:cNvCxnSpPr/>
                <p:nvPr/>
              </p:nvCxnSpPr>
              <p:spPr>
                <a:xfrm>
                  <a:off x="1685520" y="6061490"/>
                  <a:ext cx="140400" cy="273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44" name="Google Shape;244;p15"/>
                <p:cNvCxnSpPr/>
                <p:nvPr/>
              </p:nvCxnSpPr>
              <p:spPr>
                <a:xfrm>
                  <a:off x="1744920" y="6078050"/>
                  <a:ext cx="81000" cy="25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45" name="Google Shape;245;p15"/>
                <p:cNvCxnSpPr/>
                <p:nvPr/>
              </p:nvCxnSpPr>
              <p:spPr>
                <a:xfrm>
                  <a:off x="1802160" y="6102170"/>
                  <a:ext cx="23700" cy="233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46" name="Google Shape;246;p15"/>
                <p:cNvCxnSpPr/>
                <p:nvPr/>
              </p:nvCxnSpPr>
              <p:spPr>
                <a:xfrm flipH="1">
                  <a:off x="1826040" y="6135290"/>
                  <a:ext cx="31200" cy="200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47" name="Google Shape;247;p15"/>
                <p:cNvCxnSpPr/>
                <p:nvPr/>
              </p:nvCxnSpPr>
              <p:spPr>
                <a:xfrm flipH="1">
                  <a:off x="1826040" y="6175970"/>
                  <a:ext cx="76200" cy="159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48" name="Google Shape;248;p15"/>
                <p:cNvCxnSpPr/>
                <p:nvPr/>
              </p:nvCxnSpPr>
              <p:spPr>
                <a:xfrm flipH="1">
                  <a:off x="1825920" y="6223850"/>
                  <a:ext cx="117000" cy="111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49" name="Google Shape;249;p15"/>
                <p:cNvCxnSpPr/>
                <p:nvPr/>
              </p:nvCxnSpPr>
              <p:spPr>
                <a:xfrm flipH="1">
                  <a:off x="1825980" y="6278210"/>
                  <a:ext cx="147900" cy="57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50" name="Google Shape;250;p15"/>
                <p:cNvCxnSpPr/>
                <p:nvPr/>
              </p:nvCxnSpPr>
              <p:spPr>
                <a:xfrm rot="10800000">
                  <a:off x="1826040" y="6335450"/>
                  <a:ext cx="17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51" name="Google Shape;251;p15"/>
                <p:cNvCxnSpPr/>
                <p:nvPr/>
              </p:nvCxnSpPr>
              <p:spPr>
                <a:xfrm rot="10800000">
                  <a:off x="1825920" y="6335570"/>
                  <a:ext cx="183600" cy="61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52" name="Google Shape;252;p15"/>
                <p:cNvCxnSpPr/>
                <p:nvPr/>
              </p:nvCxnSpPr>
              <p:spPr>
                <a:xfrm rot="10800000">
                  <a:off x="1825800" y="6335450"/>
                  <a:ext cx="188400" cy="124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53" name="Google Shape;253;p15"/>
                <p:cNvCxnSpPr/>
                <p:nvPr/>
              </p:nvCxnSpPr>
              <p:spPr>
                <a:xfrm rot="10800000">
                  <a:off x="1825860" y="6335570"/>
                  <a:ext cx="181500" cy="18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54" name="Google Shape;254;p15"/>
                <p:cNvCxnSpPr/>
                <p:nvPr/>
              </p:nvCxnSpPr>
              <p:spPr>
                <a:xfrm rot="10800000">
                  <a:off x="1826040" y="6335570"/>
                  <a:ext cx="164400" cy="245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55" name="Google Shape;255;p15"/>
                <p:cNvCxnSpPr/>
                <p:nvPr/>
              </p:nvCxnSpPr>
              <p:spPr>
                <a:xfrm rot="10800000">
                  <a:off x="1825860" y="6335510"/>
                  <a:ext cx="138300" cy="302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56" name="Google Shape;256;p15"/>
                <p:cNvCxnSpPr/>
                <p:nvPr/>
              </p:nvCxnSpPr>
              <p:spPr>
                <a:xfrm rot="10800000">
                  <a:off x="1825920" y="6335510"/>
                  <a:ext cx="102600" cy="354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57" name="Google Shape;257;p15"/>
                <p:cNvCxnSpPr/>
                <p:nvPr/>
              </p:nvCxnSpPr>
              <p:spPr>
                <a:xfrm rot="10800000">
                  <a:off x="1825800" y="6335570"/>
                  <a:ext cx="62400" cy="400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58" name="Google Shape;258;p15"/>
                <p:cNvCxnSpPr/>
                <p:nvPr/>
              </p:nvCxnSpPr>
              <p:spPr>
                <a:xfrm rot="10800000">
                  <a:off x="1825800" y="6335330"/>
                  <a:ext cx="12000" cy="438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59" name="Google Shape;259;p15"/>
                <p:cNvCxnSpPr/>
                <p:nvPr/>
              </p:nvCxnSpPr>
              <p:spPr>
                <a:xfrm flipH="1" rot="10800000">
                  <a:off x="1783440" y="6335330"/>
                  <a:ext cx="42600" cy="467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60" name="Google Shape;260;p15"/>
                <p:cNvCxnSpPr/>
                <p:nvPr/>
              </p:nvCxnSpPr>
              <p:spPr>
                <a:xfrm flipH="1" rot="10800000">
                  <a:off x="1723680" y="6335570"/>
                  <a:ext cx="102300" cy="488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61" name="Google Shape;261;p15"/>
                <p:cNvCxnSpPr/>
                <p:nvPr/>
              </p:nvCxnSpPr>
              <p:spPr>
                <a:xfrm flipH="1" rot="10800000">
                  <a:off x="1664280" y="6335450"/>
                  <a:ext cx="161700" cy="500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62" name="Google Shape;262;p15"/>
                <p:cNvCxnSpPr/>
                <p:nvPr/>
              </p:nvCxnSpPr>
              <p:spPr>
                <a:xfrm flipH="1" rot="10800000">
                  <a:off x="1599840" y="6335570"/>
                  <a:ext cx="226200" cy="502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63" name="Google Shape;263;p15"/>
                <p:cNvCxnSpPr/>
                <p:nvPr/>
              </p:nvCxnSpPr>
              <p:spPr>
                <a:xfrm flipH="1" rot="10800000">
                  <a:off x="1540080" y="6335450"/>
                  <a:ext cx="285900" cy="493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64" name="Google Shape;264;p15"/>
                <p:cNvCxnSpPr/>
                <p:nvPr/>
              </p:nvCxnSpPr>
              <p:spPr>
                <a:xfrm flipH="1" rot="10800000">
                  <a:off x="1480680" y="6335570"/>
                  <a:ext cx="345300" cy="474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65" name="Google Shape;265;p15"/>
                <p:cNvCxnSpPr/>
                <p:nvPr/>
              </p:nvCxnSpPr>
              <p:spPr>
                <a:xfrm flipH="1" rot="10800000">
                  <a:off x="1423440" y="6335390"/>
                  <a:ext cx="402600" cy="447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66" name="Google Shape;266;p15"/>
                <p:cNvCxnSpPr/>
                <p:nvPr/>
              </p:nvCxnSpPr>
              <p:spPr>
                <a:xfrm flipH="1" rot="10800000">
                  <a:off x="1373400" y="6335450"/>
                  <a:ext cx="452400" cy="412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67" name="Google Shape;267;p15"/>
                <p:cNvCxnSpPr/>
                <p:nvPr/>
              </p:nvCxnSpPr>
              <p:spPr>
                <a:xfrm flipH="1" rot="10800000">
                  <a:off x="1328040" y="6335390"/>
                  <a:ext cx="498000" cy="366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68" name="Google Shape;268;p15"/>
                <p:cNvCxnSpPr/>
                <p:nvPr/>
              </p:nvCxnSpPr>
              <p:spPr>
                <a:xfrm flipH="1" rot="10800000">
                  <a:off x="1292400" y="6335510"/>
                  <a:ext cx="533400" cy="317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69" name="Google Shape;269;p15"/>
                <p:cNvCxnSpPr/>
                <p:nvPr/>
              </p:nvCxnSpPr>
              <p:spPr>
                <a:xfrm flipH="1" rot="10800000">
                  <a:off x="1263960" y="6335330"/>
                  <a:ext cx="561900" cy="262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70" name="Google Shape;270;p15"/>
                <p:cNvCxnSpPr/>
                <p:nvPr/>
              </p:nvCxnSpPr>
              <p:spPr>
                <a:xfrm flipH="1" rot="10800000">
                  <a:off x="1242360" y="6335330"/>
                  <a:ext cx="583500" cy="202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71" name="Google Shape;271;p15"/>
                <p:cNvCxnSpPr/>
                <p:nvPr/>
              </p:nvCxnSpPr>
              <p:spPr>
                <a:xfrm flipH="1" rot="10800000">
                  <a:off x="1232640" y="6335510"/>
                  <a:ext cx="593400" cy="14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72" name="Google Shape;272;p15"/>
                <p:cNvCxnSpPr/>
                <p:nvPr/>
              </p:nvCxnSpPr>
              <p:spPr>
                <a:xfrm flipH="1" rot="10800000">
                  <a:off x="1235160" y="6335390"/>
                  <a:ext cx="590700" cy="78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73" name="Google Shape;273;p15"/>
                <p:cNvCxnSpPr/>
                <p:nvPr/>
              </p:nvCxnSpPr>
              <p:spPr>
                <a:xfrm flipH="1" rot="10800000">
                  <a:off x="1244520" y="6335570"/>
                  <a:ext cx="581400" cy="16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74" name="Google Shape;274;p15"/>
                <p:cNvCxnSpPr/>
                <p:nvPr/>
              </p:nvCxnSpPr>
              <p:spPr>
                <a:xfrm>
                  <a:off x="1263960" y="6295130"/>
                  <a:ext cx="561900" cy="40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75" name="Google Shape;275;p15"/>
                <p:cNvCxnSpPr/>
                <p:nvPr/>
              </p:nvCxnSpPr>
              <p:spPr>
                <a:xfrm>
                  <a:off x="1292400" y="6237890"/>
                  <a:ext cx="533400" cy="97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76" name="Google Shape;276;p15"/>
                <p:cNvCxnSpPr/>
                <p:nvPr/>
              </p:nvCxnSpPr>
              <p:spPr>
                <a:xfrm>
                  <a:off x="1330200" y="6187850"/>
                  <a:ext cx="495600" cy="147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77" name="Google Shape;277;p15"/>
                <p:cNvCxnSpPr/>
                <p:nvPr/>
              </p:nvCxnSpPr>
              <p:spPr>
                <a:xfrm>
                  <a:off x="1375560" y="6145010"/>
                  <a:ext cx="450300" cy="190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78" name="Google Shape;278;p15"/>
                <p:cNvCxnSpPr/>
                <p:nvPr/>
              </p:nvCxnSpPr>
              <p:spPr>
                <a:xfrm>
                  <a:off x="1425600" y="6109370"/>
                  <a:ext cx="40020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79" name="Google Shape;279;p15"/>
                <p:cNvCxnSpPr/>
                <p:nvPr/>
              </p:nvCxnSpPr>
              <p:spPr>
                <a:xfrm>
                  <a:off x="1482840" y="6083090"/>
                  <a:ext cx="343200" cy="252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280" name="Google Shape;280;p15"/>
                <p:cNvCxnSpPr/>
                <p:nvPr/>
              </p:nvCxnSpPr>
              <p:spPr>
                <a:xfrm>
                  <a:off x="1542600" y="6066170"/>
                  <a:ext cx="283200" cy="26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281" name="Google Shape;281;p15"/>
            <p:cNvSpPr/>
            <p:nvPr/>
          </p:nvSpPr>
          <p:spPr>
            <a:xfrm>
              <a:off x="3267925" y="4263604"/>
              <a:ext cx="869967" cy="870273"/>
            </a:xfrm>
            <a:custGeom>
              <a:rect b="b" l="l" r="r" t="t"/>
              <a:pathLst>
                <a:path extrusionOk="0" h="2913" w="2912">
                  <a:moveTo>
                    <a:pt x="2912" y="2913"/>
                  </a:moveTo>
                  <a:lnTo>
                    <a:pt x="0" y="2913"/>
                  </a:lnTo>
                  <a:lnTo>
                    <a:pt x="0" y="0"/>
                  </a:lnTo>
                  <a:lnTo>
                    <a:pt x="2912" y="0"/>
                  </a:lnTo>
                  <a:lnTo>
                    <a:pt x="2912" y="29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2" name="Google Shape;282;p15"/>
            <p:cNvGrpSpPr/>
            <p:nvPr/>
          </p:nvGrpSpPr>
          <p:grpSpPr>
            <a:xfrm>
              <a:off x="3368609" y="4374605"/>
              <a:ext cx="670426" cy="668335"/>
              <a:chOff x="138960" y="6080570"/>
              <a:chExt cx="807840" cy="805320"/>
            </a:xfrm>
          </p:grpSpPr>
          <p:sp>
            <p:nvSpPr>
              <p:cNvPr id="283" name="Google Shape;283;p15"/>
              <p:cNvSpPr/>
              <p:nvPr/>
            </p:nvSpPr>
            <p:spPr>
              <a:xfrm>
                <a:off x="537120" y="6080570"/>
                <a:ext cx="9360" cy="805320"/>
              </a:xfrm>
              <a:custGeom>
                <a:rect b="b" l="l" r="r" t="t"/>
                <a:pathLst>
                  <a:path extrusionOk="0" h="2237" w="26">
                    <a:moveTo>
                      <a:pt x="26" y="0"/>
                    </a:moveTo>
                    <a:lnTo>
                      <a:pt x="26" y="2237"/>
                    </a:lnTo>
                    <a:lnTo>
                      <a:pt x="0" y="2237"/>
                    </a:lnTo>
                    <a:lnTo>
                      <a:pt x="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5"/>
              <p:cNvSpPr/>
              <p:nvPr/>
            </p:nvSpPr>
            <p:spPr>
              <a:xfrm>
                <a:off x="138960" y="6478370"/>
                <a:ext cx="807840" cy="9720"/>
              </a:xfrm>
              <a:custGeom>
                <a:rect b="b" l="l" r="r" t="t"/>
                <a:pathLst>
                  <a:path extrusionOk="0" h="27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0"/>
                    </a:moveTo>
                    <a:lnTo>
                      <a:pt x="2244" y="13"/>
                    </a:lnTo>
                    <a:lnTo>
                      <a:pt x="1145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25" y="1132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20" y="2237"/>
                    </a:lnTo>
                    <a:lnTo>
                      <a:pt x="0" y="2237"/>
                    </a:lnTo>
                    <a:lnTo>
                      <a:pt x="0" y="2217"/>
                    </a:lnTo>
                    <a:lnTo>
                      <a:pt x="1013" y="1204"/>
                    </a:lnTo>
                    <a:lnTo>
                      <a:pt x="1013" y="1204"/>
                    </a:lnTo>
                    <a:lnTo>
                      <a:pt x="1059" y="1158"/>
                    </a:lnTo>
                    <a:lnTo>
                      <a:pt x="1079" y="1138"/>
                    </a:lnTo>
                    <a:lnTo>
                      <a:pt x="1085" y="1132"/>
                    </a:lnTo>
                    <a:lnTo>
                      <a:pt x="1092" y="1125"/>
                    </a:lnTo>
                    <a:lnTo>
                      <a:pt x="1092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12" y="1112"/>
                    </a:lnTo>
                    <a:lnTo>
                      <a:pt x="1112" y="1112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092"/>
                    </a:lnTo>
                    <a:lnTo>
                      <a:pt x="1125" y="1092"/>
                    </a:lnTo>
                    <a:lnTo>
                      <a:pt x="1132" y="1086"/>
                    </a:lnTo>
                    <a:lnTo>
                      <a:pt x="1145" y="1079"/>
                    </a:lnTo>
                    <a:lnTo>
                      <a:pt x="1145" y="1079"/>
                    </a:lnTo>
                    <a:lnTo>
                      <a:pt x="1158" y="1059"/>
                    </a:lnTo>
                    <a:lnTo>
                      <a:pt x="1158" y="1059"/>
                    </a:lnTo>
                    <a:lnTo>
                      <a:pt x="1211" y="1006"/>
                    </a:lnTo>
                    <a:lnTo>
                      <a:pt x="1211" y="1006"/>
                    </a:lnTo>
                    <a:lnTo>
                      <a:pt x="2224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2217"/>
                    </a:moveTo>
                    <a:lnTo>
                      <a:pt x="2244" y="2237"/>
                    </a:lnTo>
                    <a:lnTo>
                      <a:pt x="2224" y="2237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25"/>
                    </a:lnTo>
                    <a:lnTo>
                      <a:pt x="1112" y="1125"/>
                    </a:lnTo>
                    <a:lnTo>
                      <a:pt x="1106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092" y="1112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1033" y="1006"/>
                    </a:lnTo>
                    <a:lnTo>
                      <a:pt x="1033" y="1013"/>
                    </a:lnTo>
                    <a:lnTo>
                      <a:pt x="1079" y="1059"/>
                    </a:lnTo>
                    <a:lnTo>
                      <a:pt x="1079" y="1059"/>
                    </a:lnTo>
                    <a:lnTo>
                      <a:pt x="1099" y="1079"/>
                    </a:lnTo>
                    <a:lnTo>
                      <a:pt x="1099" y="1079"/>
                    </a:lnTo>
                    <a:lnTo>
                      <a:pt x="1106" y="1086"/>
                    </a:lnTo>
                    <a:lnTo>
                      <a:pt x="1112" y="1092"/>
                    </a:lnTo>
                    <a:lnTo>
                      <a:pt x="1112" y="1092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32" y="1105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9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45" y="1125"/>
                    </a:lnTo>
                    <a:lnTo>
                      <a:pt x="1145" y="1125"/>
                    </a:lnTo>
                    <a:lnTo>
                      <a:pt x="1152" y="1132"/>
                    </a:lnTo>
                    <a:lnTo>
                      <a:pt x="1158" y="1138"/>
                    </a:lnTo>
                    <a:lnTo>
                      <a:pt x="1178" y="1158"/>
                    </a:lnTo>
                    <a:lnTo>
                      <a:pt x="1232" y="1211"/>
                    </a:lnTo>
                    <a:lnTo>
                      <a:pt x="2244" y="22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365400" y="6080570"/>
                <a:ext cx="352440" cy="805320"/>
              </a:xfrm>
              <a:custGeom>
                <a:rect b="b" l="l" r="r" t="t"/>
                <a:pathLst>
                  <a:path extrusionOk="0" h="2237" w="979">
                    <a:moveTo>
                      <a:pt x="979" y="0"/>
                    </a:moveTo>
                    <a:lnTo>
                      <a:pt x="556" y="993"/>
                    </a:lnTo>
                    <a:lnTo>
                      <a:pt x="529" y="1059"/>
                    </a:lnTo>
                    <a:lnTo>
                      <a:pt x="529" y="1059"/>
                    </a:lnTo>
                    <a:lnTo>
                      <a:pt x="523" y="1079"/>
                    </a:lnTo>
                    <a:lnTo>
                      <a:pt x="516" y="1092"/>
                    </a:lnTo>
                    <a:lnTo>
                      <a:pt x="516" y="1099"/>
                    </a:lnTo>
                    <a:lnTo>
                      <a:pt x="510" y="1105"/>
                    </a:lnTo>
                    <a:lnTo>
                      <a:pt x="510" y="1105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496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496" y="1145"/>
                    </a:lnTo>
                    <a:lnTo>
                      <a:pt x="490" y="1152"/>
                    </a:lnTo>
                    <a:lnTo>
                      <a:pt x="483" y="1165"/>
                    </a:lnTo>
                    <a:lnTo>
                      <a:pt x="477" y="1185"/>
                    </a:lnTo>
                    <a:lnTo>
                      <a:pt x="450" y="1251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423" y="1244"/>
                    </a:lnTo>
                    <a:lnTo>
                      <a:pt x="450" y="1178"/>
                    </a:lnTo>
                    <a:lnTo>
                      <a:pt x="463" y="1158"/>
                    </a:lnTo>
                    <a:lnTo>
                      <a:pt x="463" y="1158"/>
                    </a:lnTo>
                    <a:lnTo>
                      <a:pt x="463" y="1145"/>
                    </a:lnTo>
                    <a:lnTo>
                      <a:pt x="470" y="1138"/>
                    </a:lnTo>
                    <a:lnTo>
                      <a:pt x="470" y="1132"/>
                    </a:lnTo>
                    <a:lnTo>
                      <a:pt x="470" y="1132"/>
                    </a:lnTo>
                    <a:lnTo>
                      <a:pt x="470" y="1125"/>
                    </a:lnTo>
                    <a:lnTo>
                      <a:pt x="477" y="1125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099"/>
                    </a:lnTo>
                    <a:lnTo>
                      <a:pt x="483" y="1099"/>
                    </a:lnTo>
                    <a:lnTo>
                      <a:pt x="483" y="1092"/>
                    </a:lnTo>
                    <a:lnTo>
                      <a:pt x="490" y="1092"/>
                    </a:lnTo>
                    <a:lnTo>
                      <a:pt x="490" y="1086"/>
                    </a:lnTo>
                    <a:lnTo>
                      <a:pt x="496" y="1072"/>
                    </a:lnTo>
                    <a:lnTo>
                      <a:pt x="503" y="1053"/>
                    </a:lnTo>
                    <a:lnTo>
                      <a:pt x="529" y="987"/>
                    </a:lnTo>
                    <a:lnTo>
                      <a:pt x="946" y="0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138960" y="6307010"/>
                <a:ext cx="807840" cy="352800"/>
              </a:xfrm>
              <a:custGeom>
                <a:rect b="b" l="l" r="r" t="t"/>
                <a:pathLst>
                  <a:path extrusionOk="0" h="980" w="2244">
                    <a:moveTo>
                      <a:pt x="2244" y="947"/>
                    </a:moveTo>
                    <a:lnTo>
                      <a:pt x="2244" y="980"/>
                    </a:lnTo>
                    <a:lnTo>
                      <a:pt x="1244" y="556"/>
                    </a:lnTo>
                    <a:lnTo>
                      <a:pt x="1178" y="529"/>
                    </a:lnTo>
                    <a:lnTo>
                      <a:pt x="1158" y="523"/>
                    </a:lnTo>
                    <a:lnTo>
                      <a:pt x="1145" y="516"/>
                    </a:lnTo>
                    <a:lnTo>
                      <a:pt x="1139" y="509"/>
                    </a:lnTo>
                    <a:lnTo>
                      <a:pt x="1132" y="509"/>
                    </a:lnTo>
                    <a:lnTo>
                      <a:pt x="1132" y="509"/>
                    </a:lnTo>
                    <a:lnTo>
                      <a:pt x="1125" y="509"/>
                    </a:lnTo>
                    <a:lnTo>
                      <a:pt x="1125" y="509"/>
                    </a:lnTo>
                    <a:lnTo>
                      <a:pt x="1125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099" y="496"/>
                    </a:lnTo>
                    <a:lnTo>
                      <a:pt x="1099" y="496"/>
                    </a:lnTo>
                    <a:lnTo>
                      <a:pt x="1092" y="496"/>
                    </a:lnTo>
                    <a:lnTo>
                      <a:pt x="1092" y="490"/>
                    </a:lnTo>
                    <a:lnTo>
                      <a:pt x="1085" y="490"/>
                    </a:lnTo>
                    <a:lnTo>
                      <a:pt x="1073" y="483"/>
                    </a:lnTo>
                    <a:lnTo>
                      <a:pt x="1052" y="476"/>
                    </a:lnTo>
                    <a:lnTo>
                      <a:pt x="986" y="45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993" y="424"/>
                    </a:lnTo>
                    <a:lnTo>
                      <a:pt x="1059" y="450"/>
                    </a:lnTo>
                    <a:lnTo>
                      <a:pt x="1085" y="457"/>
                    </a:lnTo>
                    <a:lnTo>
                      <a:pt x="1085" y="457"/>
                    </a:lnTo>
                    <a:lnTo>
                      <a:pt x="1092" y="463"/>
                    </a:lnTo>
                    <a:lnTo>
                      <a:pt x="1099" y="470"/>
                    </a:lnTo>
                    <a:lnTo>
                      <a:pt x="1106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9" y="470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45" y="483"/>
                    </a:lnTo>
                    <a:lnTo>
                      <a:pt x="1152" y="490"/>
                    </a:lnTo>
                    <a:lnTo>
                      <a:pt x="1158" y="490"/>
                    </a:lnTo>
                    <a:lnTo>
                      <a:pt x="1165" y="496"/>
                    </a:lnTo>
                    <a:lnTo>
                      <a:pt x="1192" y="503"/>
                    </a:lnTo>
                    <a:lnTo>
                      <a:pt x="1251" y="529"/>
                    </a:lnTo>
                    <a:lnTo>
                      <a:pt x="2244" y="9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138960" y="6313850"/>
                <a:ext cx="807840" cy="338760"/>
              </a:xfrm>
              <a:custGeom>
                <a:rect b="b" l="l" r="r" t="t"/>
                <a:pathLst>
                  <a:path extrusionOk="0" h="941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1258" y="431"/>
                    </a:lnTo>
                    <a:lnTo>
                      <a:pt x="1192" y="457"/>
                    </a:lnTo>
                    <a:lnTo>
                      <a:pt x="1165" y="464"/>
                    </a:lnTo>
                    <a:lnTo>
                      <a:pt x="1158" y="471"/>
                    </a:lnTo>
                    <a:lnTo>
                      <a:pt x="1152" y="471"/>
                    </a:lnTo>
                    <a:lnTo>
                      <a:pt x="1145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2" y="477"/>
                    </a:lnTo>
                    <a:lnTo>
                      <a:pt x="1132" y="477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06" y="490"/>
                    </a:lnTo>
                    <a:lnTo>
                      <a:pt x="1099" y="490"/>
                    </a:lnTo>
                    <a:lnTo>
                      <a:pt x="1092" y="497"/>
                    </a:lnTo>
                    <a:lnTo>
                      <a:pt x="1085" y="497"/>
                    </a:lnTo>
                    <a:lnTo>
                      <a:pt x="1059" y="510"/>
                    </a:lnTo>
                    <a:lnTo>
                      <a:pt x="1059" y="510"/>
                    </a:lnTo>
                    <a:lnTo>
                      <a:pt x="1000" y="537"/>
                    </a:lnTo>
                    <a:lnTo>
                      <a:pt x="0" y="941"/>
                    </a:lnTo>
                    <a:lnTo>
                      <a:pt x="0" y="914"/>
                    </a:lnTo>
                    <a:lnTo>
                      <a:pt x="986" y="510"/>
                    </a:lnTo>
                    <a:lnTo>
                      <a:pt x="1052" y="484"/>
                    </a:lnTo>
                    <a:lnTo>
                      <a:pt x="1073" y="477"/>
                    </a:lnTo>
                    <a:lnTo>
                      <a:pt x="1085" y="471"/>
                    </a:lnTo>
                    <a:lnTo>
                      <a:pt x="1092" y="471"/>
                    </a:lnTo>
                    <a:lnTo>
                      <a:pt x="1092" y="464"/>
                    </a:lnTo>
                    <a:lnTo>
                      <a:pt x="1099" y="464"/>
                    </a:lnTo>
                    <a:lnTo>
                      <a:pt x="1099" y="464"/>
                    </a:lnTo>
                    <a:lnTo>
                      <a:pt x="1106" y="464"/>
                    </a:lnTo>
                    <a:lnTo>
                      <a:pt x="1106" y="464"/>
                    </a:lnTo>
                    <a:lnTo>
                      <a:pt x="1106" y="457"/>
                    </a:lnTo>
                    <a:lnTo>
                      <a:pt x="1106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25" y="457"/>
                    </a:lnTo>
                    <a:lnTo>
                      <a:pt x="1125" y="451"/>
                    </a:lnTo>
                    <a:lnTo>
                      <a:pt x="1125" y="451"/>
                    </a:lnTo>
                    <a:lnTo>
                      <a:pt x="1132" y="451"/>
                    </a:lnTo>
                    <a:lnTo>
                      <a:pt x="1132" y="451"/>
                    </a:lnTo>
                    <a:lnTo>
                      <a:pt x="1139" y="451"/>
                    </a:lnTo>
                    <a:lnTo>
                      <a:pt x="1145" y="444"/>
                    </a:lnTo>
                    <a:lnTo>
                      <a:pt x="1158" y="438"/>
                    </a:lnTo>
                    <a:lnTo>
                      <a:pt x="1178" y="431"/>
                    </a:lnTo>
                    <a:lnTo>
                      <a:pt x="1238" y="405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372600" y="6080570"/>
                <a:ext cx="338400" cy="805320"/>
              </a:xfrm>
              <a:custGeom>
                <a:rect b="b" l="l" r="r" t="t"/>
                <a:pathLst>
                  <a:path extrusionOk="0" h="2237" w="940">
                    <a:moveTo>
                      <a:pt x="940" y="2237"/>
                    </a:moveTo>
                    <a:lnTo>
                      <a:pt x="913" y="2237"/>
                    </a:lnTo>
                    <a:lnTo>
                      <a:pt x="509" y="1251"/>
                    </a:lnTo>
                    <a:lnTo>
                      <a:pt x="483" y="1192"/>
                    </a:lnTo>
                    <a:lnTo>
                      <a:pt x="476" y="1165"/>
                    </a:lnTo>
                    <a:lnTo>
                      <a:pt x="470" y="1152"/>
                    </a:lnTo>
                    <a:lnTo>
                      <a:pt x="470" y="1145"/>
                    </a:lnTo>
                    <a:lnTo>
                      <a:pt x="463" y="1145"/>
                    </a:lnTo>
                    <a:lnTo>
                      <a:pt x="463" y="1138"/>
                    </a:lnTo>
                    <a:lnTo>
                      <a:pt x="463" y="1138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2"/>
                    </a:lnTo>
                    <a:lnTo>
                      <a:pt x="457" y="1112"/>
                    </a:lnTo>
                    <a:lnTo>
                      <a:pt x="450" y="1112"/>
                    </a:lnTo>
                    <a:lnTo>
                      <a:pt x="450" y="1105"/>
                    </a:lnTo>
                    <a:lnTo>
                      <a:pt x="450" y="1105"/>
                    </a:lnTo>
                    <a:lnTo>
                      <a:pt x="450" y="1099"/>
                    </a:lnTo>
                    <a:lnTo>
                      <a:pt x="443" y="1092"/>
                    </a:lnTo>
                    <a:lnTo>
                      <a:pt x="443" y="1079"/>
                    </a:lnTo>
                    <a:lnTo>
                      <a:pt x="430" y="1059"/>
                    </a:lnTo>
                    <a:lnTo>
                      <a:pt x="430" y="1059"/>
                    </a:lnTo>
                    <a:lnTo>
                      <a:pt x="410" y="999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430" y="987"/>
                    </a:lnTo>
                    <a:lnTo>
                      <a:pt x="457" y="1046"/>
                    </a:lnTo>
                    <a:lnTo>
                      <a:pt x="463" y="1072"/>
                    </a:lnTo>
                    <a:lnTo>
                      <a:pt x="470" y="1086"/>
                    </a:lnTo>
                    <a:lnTo>
                      <a:pt x="476" y="1092"/>
                    </a:lnTo>
                    <a:lnTo>
                      <a:pt x="476" y="1092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90" y="1119"/>
                    </a:lnTo>
                    <a:lnTo>
                      <a:pt x="490" y="1119"/>
                    </a:lnTo>
                    <a:lnTo>
                      <a:pt x="490" y="1125"/>
                    </a:lnTo>
                    <a:lnTo>
                      <a:pt x="490" y="1125"/>
                    </a:lnTo>
                    <a:lnTo>
                      <a:pt x="490" y="1132"/>
                    </a:lnTo>
                    <a:lnTo>
                      <a:pt x="490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503" y="1158"/>
                    </a:lnTo>
                    <a:lnTo>
                      <a:pt x="509" y="1178"/>
                    </a:lnTo>
                    <a:lnTo>
                      <a:pt x="536" y="1237"/>
                    </a:lnTo>
                    <a:lnTo>
                      <a:pt x="940" y="2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456120" y="6080570"/>
                <a:ext cx="171360" cy="805320"/>
              </a:xfrm>
              <a:custGeom>
                <a:rect b="b" l="l" r="r" t="t"/>
                <a:pathLst>
                  <a:path extrusionOk="0" h="2237" w="476">
                    <a:moveTo>
                      <a:pt x="476" y="0"/>
                    </a:moveTo>
                    <a:lnTo>
                      <a:pt x="277" y="987"/>
                    </a:lnTo>
                    <a:lnTo>
                      <a:pt x="264" y="1053"/>
                    </a:lnTo>
                    <a:lnTo>
                      <a:pt x="264" y="1079"/>
                    </a:lnTo>
                    <a:lnTo>
                      <a:pt x="264" y="1079"/>
                    </a:lnTo>
                    <a:lnTo>
                      <a:pt x="258" y="1086"/>
                    </a:lnTo>
                    <a:lnTo>
                      <a:pt x="258" y="1099"/>
                    </a:lnTo>
                    <a:lnTo>
                      <a:pt x="258" y="1099"/>
                    </a:lnTo>
                    <a:lnTo>
                      <a:pt x="258" y="1105"/>
                    </a:lnTo>
                    <a:lnTo>
                      <a:pt x="258" y="1105"/>
                    </a:lnTo>
                    <a:lnTo>
                      <a:pt x="258" y="1112"/>
                    </a:lnTo>
                    <a:lnTo>
                      <a:pt x="251" y="1112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8"/>
                    </a:lnTo>
                    <a:lnTo>
                      <a:pt x="251" y="1138"/>
                    </a:lnTo>
                    <a:lnTo>
                      <a:pt x="244" y="1145"/>
                    </a:lnTo>
                    <a:lnTo>
                      <a:pt x="244" y="1152"/>
                    </a:lnTo>
                    <a:lnTo>
                      <a:pt x="244" y="1165"/>
                    </a:lnTo>
                    <a:lnTo>
                      <a:pt x="238" y="1192"/>
                    </a:lnTo>
                    <a:lnTo>
                      <a:pt x="225" y="1258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198" y="1251"/>
                    </a:lnTo>
                    <a:lnTo>
                      <a:pt x="211" y="1185"/>
                    </a:lnTo>
                    <a:lnTo>
                      <a:pt x="218" y="1158"/>
                    </a:lnTo>
                    <a:lnTo>
                      <a:pt x="218" y="1152"/>
                    </a:lnTo>
                    <a:lnTo>
                      <a:pt x="218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25" y="1132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31" y="1105"/>
                    </a:lnTo>
                    <a:lnTo>
                      <a:pt x="231" y="1099"/>
                    </a:lnTo>
                    <a:lnTo>
                      <a:pt x="231" y="1099"/>
                    </a:lnTo>
                    <a:lnTo>
                      <a:pt x="231" y="1092"/>
                    </a:lnTo>
                    <a:lnTo>
                      <a:pt x="231" y="1086"/>
                    </a:lnTo>
                    <a:lnTo>
                      <a:pt x="231" y="1072"/>
                    </a:lnTo>
                    <a:lnTo>
                      <a:pt x="238" y="1046"/>
                    </a:lnTo>
                    <a:lnTo>
                      <a:pt x="251" y="980"/>
                    </a:lnTo>
                    <a:lnTo>
                      <a:pt x="450" y="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138960" y="6397370"/>
                <a:ext cx="807840" cy="171720"/>
              </a:xfrm>
              <a:custGeom>
                <a:rect b="b" l="l" r="r" t="t"/>
                <a:pathLst>
                  <a:path extrusionOk="0" h="477" w="2244">
                    <a:moveTo>
                      <a:pt x="2244" y="450"/>
                    </a:moveTo>
                    <a:lnTo>
                      <a:pt x="2244" y="477"/>
                    </a:lnTo>
                    <a:lnTo>
                      <a:pt x="1251" y="278"/>
                    </a:lnTo>
                    <a:lnTo>
                      <a:pt x="1185" y="265"/>
                    </a:lnTo>
                    <a:lnTo>
                      <a:pt x="1158" y="258"/>
                    </a:lnTo>
                    <a:lnTo>
                      <a:pt x="1152" y="258"/>
                    </a:lnTo>
                    <a:lnTo>
                      <a:pt x="1145" y="258"/>
                    </a:lnTo>
                    <a:lnTo>
                      <a:pt x="1145" y="258"/>
                    </a:lnTo>
                    <a:lnTo>
                      <a:pt x="1139" y="258"/>
                    </a:lnTo>
                    <a:lnTo>
                      <a:pt x="1132" y="252"/>
                    </a:lnTo>
                    <a:lnTo>
                      <a:pt x="1132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099" y="252"/>
                    </a:lnTo>
                    <a:lnTo>
                      <a:pt x="1099" y="245"/>
                    </a:lnTo>
                    <a:lnTo>
                      <a:pt x="1092" y="245"/>
                    </a:lnTo>
                    <a:lnTo>
                      <a:pt x="1085" y="245"/>
                    </a:lnTo>
                    <a:lnTo>
                      <a:pt x="1073" y="245"/>
                    </a:lnTo>
                    <a:lnTo>
                      <a:pt x="1046" y="239"/>
                    </a:lnTo>
                    <a:lnTo>
                      <a:pt x="980" y="225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986" y="199"/>
                    </a:lnTo>
                    <a:lnTo>
                      <a:pt x="1052" y="212"/>
                    </a:lnTo>
                    <a:lnTo>
                      <a:pt x="1079" y="219"/>
                    </a:lnTo>
                    <a:lnTo>
                      <a:pt x="1092" y="219"/>
                    </a:lnTo>
                    <a:lnTo>
                      <a:pt x="1099" y="219"/>
                    </a:lnTo>
                    <a:lnTo>
                      <a:pt x="1106" y="219"/>
                    </a:lnTo>
                    <a:lnTo>
                      <a:pt x="1106" y="219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32" y="225"/>
                    </a:lnTo>
                    <a:lnTo>
                      <a:pt x="1132" y="225"/>
                    </a:lnTo>
                    <a:lnTo>
                      <a:pt x="1139" y="225"/>
                    </a:lnTo>
                    <a:lnTo>
                      <a:pt x="1139" y="225"/>
                    </a:lnTo>
                    <a:lnTo>
                      <a:pt x="1145" y="232"/>
                    </a:lnTo>
                    <a:lnTo>
                      <a:pt x="1145" y="232"/>
                    </a:lnTo>
                    <a:lnTo>
                      <a:pt x="1158" y="232"/>
                    </a:lnTo>
                    <a:lnTo>
                      <a:pt x="1165" y="232"/>
                    </a:lnTo>
                    <a:lnTo>
                      <a:pt x="1192" y="239"/>
                    </a:lnTo>
                    <a:lnTo>
                      <a:pt x="1258" y="252"/>
                    </a:lnTo>
                    <a:lnTo>
                      <a:pt x="2244" y="4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138960" y="6206930"/>
                <a:ext cx="807840" cy="552600"/>
              </a:xfrm>
              <a:custGeom>
                <a:rect b="b" l="l" r="r" t="t"/>
                <a:pathLst>
                  <a:path extrusionOk="0" h="1535" w="2244">
                    <a:moveTo>
                      <a:pt x="2244" y="0"/>
                    </a:moveTo>
                    <a:lnTo>
                      <a:pt x="2244" y="33"/>
                    </a:lnTo>
                    <a:lnTo>
                      <a:pt x="1238" y="702"/>
                    </a:lnTo>
                    <a:lnTo>
                      <a:pt x="1185" y="741"/>
                    </a:lnTo>
                    <a:lnTo>
                      <a:pt x="1165" y="754"/>
                    </a:lnTo>
                    <a:lnTo>
                      <a:pt x="1158" y="761"/>
                    </a:lnTo>
                    <a:lnTo>
                      <a:pt x="1152" y="768"/>
                    </a:lnTo>
                    <a:lnTo>
                      <a:pt x="1145" y="768"/>
                    </a:lnTo>
                    <a:lnTo>
                      <a:pt x="1139" y="768"/>
                    </a:lnTo>
                    <a:lnTo>
                      <a:pt x="1139" y="774"/>
                    </a:lnTo>
                    <a:lnTo>
                      <a:pt x="1139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19" y="781"/>
                    </a:lnTo>
                    <a:lnTo>
                      <a:pt x="1119" y="781"/>
                    </a:lnTo>
                    <a:lnTo>
                      <a:pt x="1119" y="787"/>
                    </a:lnTo>
                    <a:lnTo>
                      <a:pt x="1119" y="787"/>
                    </a:lnTo>
                    <a:lnTo>
                      <a:pt x="1112" y="787"/>
                    </a:lnTo>
                    <a:lnTo>
                      <a:pt x="1112" y="787"/>
                    </a:lnTo>
                    <a:lnTo>
                      <a:pt x="1106" y="794"/>
                    </a:lnTo>
                    <a:lnTo>
                      <a:pt x="1099" y="801"/>
                    </a:lnTo>
                    <a:lnTo>
                      <a:pt x="1092" y="807"/>
                    </a:lnTo>
                    <a:lnTo>
                      <a:pt x="1092" y="807"/>
                    </a:lnTo>
                    <a:lnTo>
                      <a:pt x="1073" y="820"/>
                    </a:lnTo>
                    <a:lnTo>
                      <a:pt x="1066" y="820"/>
                    </a:lnTo>
                    <a:lnTo>
                      <a:pt x="1013" y="853"/>
                    </a:lnTo>
                    <a:lnTo>
                      <a:pt x="1013" y="853"/>
                    </a:lnTo>
                    <a:lnTo>
                      <a:pt x="0" y="1535"/>
                    </a:lnTo>
                    <a:lnTo>
                      <a:pt x="0" y="1502"/>
                    </a:lnTo>
                    <a:lnTo>
                      <a:pt x="1000" y="834"/>
                    </a:lnTo>
                    <a:lnTo>
                      <a:pt x="1052" y="794"/>
                    </a:lnTo>
                    <a:lnTo>
                      <a:pt x="1073" y="781"/>
                    </a:lnTo>
                    <a:lnTo>
                      <a:pt x="1085" y="774"/>
                    </a:lnTo>
                    <a:lnTo>
                      <a:pt x="1092" y="768"/>
                    </a:lnTo>
                    <a:lnTo>
                      <a:pt x="1092" y="768"/>
                    </a:lnTo>
                    <a:lnTo>
                      <a:pt x="1099" y="768"/>
                    </a:lnTo>
                    <a:lnTo>
                      <a:pt x="1099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48"/>
                    </a:lnTo>
                    <a:lnTo>
                      <a:pt x="1119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32" y="748"/>
                    </a:lnTo>
                    <a:lnTo>
                      <a:pt x="1132" y="741"/>
                    </a:lnTo>
                    <a:lnTo>
                      <a:pt x="1139" y="735"/>
                    </a:lnTo>
                    <a:lnTo>
                      <a:pt x="1152" y="728"/>
                    </a:lnTo>
                    <a:lnTo>
                      <a:pt x="1172" y="715"/>
                    </a:lnTo>
                    <a:lnTo>
                      <a:pt x="1172" y="715"/>
                    </a:lnTo>
                    <a:lnTo>
                      <a:pt x="1232" y="68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265320" y="6080570"/>
                <a:ext cx="552960" cy="805320"/>
              </a:xfrm>
              <a:custGeom>
                <a:rect b="b" l="l" r="r" t="t"/>
                <a:pathLst>
                  <a:path extrusionOk="0" h="2237" w="1536">
                    <a:moveTo>
                      <a:pt x="1536" y="2237"/>
                    </a:moveTo>
                    <a:lnTo>
                      <a:pt x="1503" y="2237"/>
                    </a:lnTo>
                    <a:lnTo>
                      <a:pt x="834" y="1237"/>
                    </a:lnTo>
                    <a:lnTo>
                      <a:pt x="794" y="1185"/>
                    </a:lnTo>
                    <a:lnTo>
                      <a:pt x="781" y="1165"/>
                    </a:lnTo>
                    <a:lnTo>
                      <a:pt x="774" y="1152"/>
                    </a:lnTo>
                    <a:lnTo>
                      <a:pt x="774" y="1145"/>
                    </a:lnTo>
                    <a:lnTo>
                      <a:pt x="768" y="1145"/>
                    </a:lnTo>
                    <a:lnTo>
                      <a:pt x="768" y="1138"/>
                    </a:lnTo>
                    <a:lnTo>
                      <a:pt x="768" y="1138"/>
                    </a:lnTo>
                    <a:lnTo>
                      <a:pt x="761" y="1138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25"/>
                    </a:lnTo>
                    <a:lnTo>
                      <a:pt x="761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48" y="1119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1" y="1105"/>
                    </a:lnTo>
                    <a:lnTo>
                      <a:pt x="741" y="1099"/>
                    </a:lnTo>
                    <a:lnTo>
                      <a:pt x="734" y="1086"/>
                    </a:lnTo>
                    <a:lnTo>
                      <a:pt x="734" y="1086"/>
                    </a:lnTo>
                    <a:lnTo>
                      <a:pt x="722" y="1066"/>
                    </a:lnTo>
                    <a:lnTo>
                      <a:pt x="715" y="1066"/>
                    </a:lnTo>
                    <a:lnTo>
                      <a:pt x="682" y="1013"/>
                    </a:lnTo>
                    <a:lnTo>
                      <a:pt x="682" y="1006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708" y="999"/>
                    </a:lnTo>
                    <a:lnTo>
                      <a:pt x="741" y="1053"/>
                    </a:lnTo>
                    <a:lnTo>
                      <a:pt x="755" y="1072"/>
                    </a:lnTo>
                    <a:lnTo>
                      <a:pt x="761" y="1086"/>
                    </a:lnTo>
                    <a:lnTo>
                      <a:pt x="768" y="1092"/>
                    </a:lnTo>
                    <a:lnTo>
                      <a:pt x="768" y="1092"/>
                    </a:lnTo>
                    <a:lnTo>
                      <a:pt x="768" y="1099"/>
                    </a:lnTo>
                    <a:lnTo>
                      <a:pt x="774" y="1099"/>
                    </a:lnTo>
                    <a:lnTo>
                      <a:pt x="774" y="1099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81" y="1105"/>
                    </a:lnTo>
                    <a:lnTo>
                      <a:pt x="781" y="1105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94" y="1125"/>
                    </a:lnTo>
                    <a:lnTo>
                      <a:pt x="794" y="1132"/>
                    </a:lnTo>
                    <a:lnTo>
                      <a:pt x="801" y="1138"/>
                    </a:lnTo>
                    <a:lnTo>
                      <a:pt x="807" y="1152"/>
                    </a:lnTo>
                    <a:lnTo>
                      <a:pt x="821" y="1171"/>
                    </a:lnTo>
                    <a:lnTo>
                      <a:pt x="821" y="1171"/>
                    </a:lnTo>
                    <a:lnTo>
                      <a:pt x="860" y="1225"/>
                    </a:lnTo>
                    <a:lnTo>
                      <a:pt x="1536" y="2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262800" y="6080570"/>
                <a:ext cx="557640" cy="805320"/>
              </a:xfrm>
              <a:custGeom>
                <a:rect b="b" l="l" r="r" t="t"/>
                <a:pathLst>
                  <a:path extrusionOk="0" h="2237" w="1549">
                    <a:moveTo>
                      <a:pt x="1549" y="0"/>
                    </a:moveTo>
                    <a:lnTo>
                      <a:pt x="867" y="1006"/>
                    </a:lnTo>
                    <a:lnTo>
                      <a:pt x="867" y="1006"/>
                    </a:lnTo>
                    <a:lnTo>
                      <a:pt x="828" y="1066"/>
                    </a:lnTo>
                    <a:lnTo>
                      <a:pt x="828" y="1066"/>
                    </a:lnTo>
                    <a:lnTo>
                      <a:pt x="814" y="1086"/>
                    </a:lnTo>
                    <a:lnTo>
                      <a:pt x="808" y="1099"/>
                    </a:lnTo>
                    <a:lnTo>
                      <a:pt x="801" y="1105"/>
                    </a:lnTo>
                    <a:lnTo>
                      <a:pt x="801" y="1112"/>
                    </a:lnTo>
                    <a:lnTo>
                      <a:pt x="795" y="1112"/>
                    </a:lnTo>
                    <a:lnTo>
                      <a:pt x="795" y="1112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8"/>
                    </a:lnTo>
                    <a:lnTo>
                      <a:pt x="781" y="1138"/>
                    </a:lnTo>
                    <a:lnTo>
                      <a:pt x="775" y="1138"/>
                    </a:lnTo>
                    <a:lnTo>
                      <a:pt x="775" y="1145"/>
                    </a:lnTo>
                    <a:lnTo>
                      <a:pt x="775" y="1145"/>
                    </a:lnTo>
                    <a:lnTo>
                      <a:pt x="768" y="1152"/>
                    </a:lnTo>
                    <a:lnTo>
                      <a:pt x="762" y="1165"/>
                    </a:lnTo>
                    <a:lnTo>
                      <a:pt x="748" y="1185"/>
                    </a:lnTo>
                    <a:lnTo>
                      <a:pt x="708" y="1244"/>
                    </a:lnTo>
                    <a:lnTo>
                      <a:pt x="34" y="2237"/>
                    </a:lnTo>
                    <a:lnTo>
                      <a:pt x="0" y="2237"/>
                    </a:lnTo>
                    <a:lnTo>
                      <a:pt x="682" y="1231"/>
                    </a:lnTo>
                    <a:lnTo>
                      <a:pt x="722" y="1171"/>
                    </a:lnTo>
                    <a:lnTo>
                      <a:pt x="729" y="1171"/>
                    </a:lnTo>
                    <a:lnTo>
                      <a:pt x="741" y="1145"/>
                    </a:lnTo>
                    <a:lnTo>
                      <a:pt x="748" y="1138"/>
                    </a:lnTo>
                    <a:lnTo>
                      <a:pt x="748" y="1132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8" y="1112"/>
                    </a:lnTo>
                    <a:lnTo>
                      <a:pt x="768" y="1112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099"/>
                    </a:lnTo>
                    <a:lnTo>
                      <a:pt x="775" y="1099"/>
                    </a:lnTo>
                    <a:lnTo>
                      <a:pt x="775" y="1099"/>
                    </a:lnTo>
                    <a:lnTo>
                      <a:pt x="775" y="1092"/>
                    </a:lnTo>
                    <a:lnTo>
                      <a:pt x="781" y="1092"/>
                    </a:lnTo>
                    <a:lnTo>
                      <a:pt x="781" y="1086"/>
                    </a:lnTo>
                    <a:lnTo>
                      <a:pt x="788" y="1072"/>
                    </a:lnTo>
                    <a:lnTo>
                      <a:pt x="801" y="1053"/>
                    </a:lnTo>
                    <a:lnTo>
                      <a:pt x="841" y="993"/>
                    </a:lnTo>
                    <a:lnTo>
                      <a:pt x="1516" y="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138960" y="6204410"/>
                <a:ext cx="807840" cy="557640"/>
              </a:xfrm>
              <a:custGeom>
                <a:rect b="b" l="l" r="r" t="t"/>
                <a:pathLst>
                  <a:path extrusionOk="0" h="1549" w="2244">
                    <a:moveTo>
                      <a:pt x="2244" y="1516"/>
                    </a:moveTo>
                    <a:lnTo>
                      <a:pt x="2244" y="1549"/>
                    </a:lnTo>
                    <a:lnTo>
                      <a:pt x="1232" y="867"/>
                    </a:lnTo>
                    <a:lnTo>
                      <a:pt x="1172" y="827"/>
                    </a:lnTo>
                    <a:lnTo>
                      <a:pt x="1172" y="827"/>
                    </a:lnTo>
                    <a:lnTo>
                      <a:pt x="1152" y="814"/>
                    </a:lnTo>
                    <a:lnTo>
                      <a:pt x="1139" y="808"/>
                    </a:lnTo>
                    <a:lnTo>
                      <a:pt x="1132" y="801"/>
                    </a:lnTo>
                    <a:lnTo>
                      <a:pt x="1132" y="794"/>
                    </a:lnTo>
                    <a:lnTo>
                      <a:pt x="1125" y="794"/>
                    </a:lnTo>
                    <a:lnTo>
                      <a:pt x="1125" y="794"/>
                    </a:lnTo>
                    <a:lnTo>
                      <a:pt x="1119" y="794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1"/>
                    </a:lnTo>
                    <a:lnTo>
                      <a:pt x="1112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099" y="781"/>
                    </a:lnTo>
                    <a:lnTo>
                      <a:pt x="1099" y="775"/>
                    </a:lnTo>
                    <a:lnTo>
                      <a:pt x="1092" y="775"/>
                    </a:lnTo>
                    <a:lnTo>
                      <a:pt x="1092" y="775"/>
                    </a:lnTo>
                    <a:lnTo>
                      <a:pt x="1085" y="768"/>
                    </a:lnTo>
                    <a:lnTo>
                      <a:pt x="1073" y="761"/>
                    </a:lnTo>
                    <a:lnTo>
                      <a:pt x="1052" y="748"/>
                    </a:lnTo>
                    <a:lnTo>
                      <a:pt x="993" y="709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1006" y="682"/>
                    </a:lnTo>
                    <a:lnTo>
                      <a:pt x="1066" y="722"/>
                    </a:lnTo>
                    <a:lnTo>
                      <a:pt x="1073" y="722"/>
                    </a:lnTo>
                    <a:lnTo>
                      <a:pt x="1092" y="735"/>
                    </a:lnTo>
                    <a:lnTo>
                      <a:pt x="1099" y="742"/>
                    </a:lnTo>
                    <a:lnTo>
                      <a:pt x="1099" y="742"/>
                    </a:lnTo>
                    <a:lnTo>
                      <a:pt x="1106" y="748"/>
                    </a:lnTo>
                    <a:lnTo>
                      <a:pt x="1112" y="755"/>
                    </a:lnTo>
                    <a:lnTo>
                      <a:pt x="1112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32" y="761"/>
                    </a:lnTo>
                    <a:lnTo>
                      <a:pt x="1132" y="761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9" y="768"/>
                    </a:lnTo>
                    <a:lnTo>
                      <a:pt x="1139" y="768"/>
                    </a:lnTo>
                    <a:lnTo>
                      <a:pt x="1139" y="775"/>
                    </a:lnTo>
                    <a:lnTo>
                      <a:pt x="1145" y="775"/>
                    </a:lnTo>
                    <a:lnTo>
                      <a:pt x="1152" y="775"/>
                    </a:lnTo>
                    <a:lnTo>
                      <a:pt x="1152" y="781"/>
                    </a:lnTo>
                    <a:lnTo>
                      <a:pt x="1165" y="788"/>
                    </a:lnTo>
                    <a:lnTo>
                      <a:pt x="1185" y="801"/>
                    </a:lnTo>
                    <a:lnTo>
                      <a:pt x="1244" y="841"/>
                    </a:lnTo>
                    <a:lnTo>
                      <a:pt x="2244" y="15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138960" y="6399890"/>
                <a:ext cx="807840" cy="167040"/>
              </a:xfrm>
              <a:custGeom>
                <a:rect b="b" l="l" r="r" t="t"/>
                <a:pathLst>
                  <a:path extrusionOk="0" h="464" w="2244">
                    <a:moveTo>
                      <a:pt x="2244" y="0"/>
                    </a:moveTo>
                    <a:lnTo>
                      <a:pt x="2244" y="26"/>
                    </a:lnTo>
                    <a:lnTo>
                      <a:pt x="1265" y="218"/>
                    </a:lnTo>
                    <a:lnTo>
                      <a:pt x="1192" y="232"/>
                    </a:lnTo>
                    <a:lnTo>
                      <a:pt x="1165" y="238"/>
                    </a:lnTo>
                    <a:lnTo>
                      <a:pt x="1152" y="238"/>
                    </a:lnTo>
                    <a:lnTo>
                      <a:pt x="1145" y="238"/>
                    </a:lnTo>
                    <a:lnTo>
                      <a:pt x="1145" y="238"/>
                    </a:lnTo>
                    <a:lnTo>
                      <a:pt x="1139" y="245"/>
                    </a:lnTo>
                    <a:lnTo>
                      <a:pt x="1139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06" y="245"/>
                    </a:lnTo>
                    <a:lnTo>
                      <a:pt x="1106" y="251"/>
                    </a:lnTo>
                    <a:lnTo>
                      <a:pt x="1099" y="251"/>
                    </a:lnTo>
                    <a:lnTo>
                      <a:pt x="1092" y="251"/>
                    </a:lnTo>
                    <a:lnTo>
                      <a:pt x="1079" y="251"/>
                    </a:lnTo>
                    <a:lnTo>
                      <a:pt x="1052" y="258"/>
                    </a:lnTo>
                    <a:lnTo>
                      <a:pt x="986" y="271"/>
                    </a:lnTo>
                    <a:lnTo>
                      <a:pt x="0" y="464"/>
                    </a:lnTo>
                    <a:lnTo>
                      <a:pt x="0" y="430"/>
                    </a:lnTo>
                    <a:lnTo>
                      <a:pt x="973" y="245"/>
                    </a:lnTo>
                    <a:lnTo>
                      <a:pt x="1046" y="232"/>
                    </a:lnTo>
                    <a:lnTo>
                      <a:pt x="1073" y="225"/>
                    </a:lnTo>
                    <a:lnTo>
                      <a:pt x="1085" y="225"/>
                    </a:lnTo>
                    <a:lnTo>
                      <a:pt x="1092" y="225"/>
                    </a:lnTo>
                    <a:lnTo>
                      <a:pt x="1099" y="225"/>
                    </a:lnTo>
                    <a:lnTo>
                      <a:pt x="1099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32" y="218"/>
                    </a:lnTo>
                    <a:lnTo>
                      <a:pt x="1132" y="212"/>
                    </a:lnTo>
                    <a:lnTo>
                      <a:pt x="1139" y="212"/>
                    </a:lnTo>
                    <a:lnTo>
                      <a:pt x="1145" y="212"/>
                    </a:lnTo>
                    <a:lnTo>
                      <a:pt x="1152" y="212"/>
                    </a:lnTo>
                    <a:lnTo>
                      <a:pt x="1158" y="212"/>
                    </a:lnTo>
                    <a:lnTo>
                      <a:pt x="1185" y="205"/>
                    </a:lnTo>
                    <a:lnTo>
                      <a:pt x="1258" y="19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458280" y="6080570"/>
                <a:ext cx="166680" cy="805320"/>
              </a:xfrm>
              <a:custGeom>
                <a:rect b="b" l="l" r="r" t="t"/>
                <a:pathLst>
                  <a:path extrusionOk="0" h="2237" w="463">
                    <a:moveTo>
                      <a:pt x="463" y="2237"/>
                    </a:moveTo>
                    <a:lnTo>
                      <a:pt x="437" y="2237"/>
                    </a:lnTo>
                    <a:lnTo>
                      <a:pt x="245" y="1264"/>
                    </a:lnTo>
                    <a:lnTo>
                      <a:pt x="232" y="1192"/>
                    </a:lnTo>
                    <a:lnTo>
                      <a:pt x="225" y="1165"/>
                    </a:lnTo>
                    <a:lnTo>
                      <a:pt x="225" y="1152"/>
                    </a:lnTo>
                    <a:lnTo>
                      <a:pt x="225" y="1145"/>
                    </a:lnTo>
                    <a:lnTo>
                      <a:pt x="225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19" y="1132"/>
                    </a:lnTo>
                    <a:lnTo>
                      <a:pt x="219" y="1132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05"/>
                    </a:lnTo>
                    <a:lnTo>
                      <a:pt x="219" y="1105"/>
                    </a:lnTo>
                    <a:lnTo>
                      <a:pt x="219" y="1099"/>
                    </a:lnTo>
                    <a:lnTo>
                      <a:pt x="212" y="1099"/>
                    </a:lnTo>
                    <a:lnTo>
                      <a:pt x="212" y="1086"/>
                    </a:lnTo>
                    <a:lnTo>
                      <a:pt x="212" y="1086"/>
                    </a:lnTo>
                    <a:lnTo>
                      <a:pt x="212" y="1079"/>
                    </a:lnTo>
                    <a:lnTo>
                      <a:pt x="212" y="1079"/>
                    </a:lnTo>
                    <a:lnTo>
                      <a:pt x="205" y="1053"/>
                    </a:lnTo>
                    <a:lnTo>
                      <a:pt x="192" y="98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219" y="973"/>
                    </a:lnTo>
                    <a:lnTo>
                      <a:pt x="232" y="1046"/>
                    </a:lnTo>
                    <a:lnTo>
                      <a:pt x="238" y="1072"/>
                    </a:lnTo>
                    <a:lnTo>
                      <a:pt x="238" y="1086"/>
                    </a:lnTo>
                    <a:lnTo>
                      <a:pt x="238" y="1092"/>
                    </a:lnTo>
                    <a:lnTo>
                      <a:pt x="245" y="1099"/>
                    </a:lnTo>
                    <a:lnTo>
                      <a:pt x="245" y="1099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25"/>
                    </a:lnTo>
                    <a:lnTo>
                      <a:pt x="245" y="1125"/>
                    </a:lnTo>
                    <a:lnTo>
                      <a:pt x="252" y="1125"/>
                    </a:lnTo>
                    <a:lnTo>
                      <a:pt x="252" y="1132"/>
                    </a:lnTo>
                    <a:lnTo>
                      <a:pt x="252" y="1132"/>
                    </a:lnTo>
                    <a:lnTo>
                      <a:pt x="252" y="1138"/>
                    </a:lnTo>
                    <a:lnTo>
                      <a:pt x="252" y="1138"/>
                    </a:lnTo>
                    <a:lnTo>
                      <a:pt x="252" y="1152"/>
                    </a:lnTo>
                    <a:lnTo>
                      <a:pt x="252" y="1158"/>
                    </a:lnTo>
                    <a:lnTo>
                      <a:pt x="258" y="1185"/>
                    </a:lnTo>
                    <a:lnTo>
                      <a:pt x="271" y="1251"/>
                    </a:lnTo>
                    <a:lnTo>
                      <a:pt x="463" y="2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" name="Google Shape;299;p15"/>
            <p:cNvGrpSpPr/>
            <p:nvPr/>
          </p:nvGrpSpPr>
          <p:grpSpPr>
            <a:xfrm>
              <a:off x="4137888" y="4263904"/>
              <a:ext cx="869868" cy="869570"/>
              <a:chOff x="5978880" y="5949530"/>
              <a:chExt cx="1051200" cy="1050840"/>
            </a:xfrm>
          </p:grpSpPr>
          <p:sp>
            <p:nvSpPr>
              <p:cNvPr id="300" name="Google Shape;300;p15"/>
              <p:cNvSpPr/>
              <p:nvPr/>
            </p:nvSpPr>
            <p:spPr>
              <a:xfrm>
                <a:off x="5978880" y="5949530"/>
                <a:ext cx="526680" cy="524160"/>
              </a:xfrm>
              <a:custGeom>
                <a:rect b="b" l="l" r="r" t="t"/>
                <a:pathLst>
                  <a:path extrusionOk="0" h="1456" w="1463">
                    <a:moveTo>
                      <a:pt x="1463" y="1456"/>
                    </a:moveTo>
                    <a:lnTo>
                      <a:pt x="1463" y="1456"/>
                    </a:lnTo>
                    <a:cubicBezTo>
                      <a:pt x="0" y="1456"/>
                      <a:pt x="0" y="1456"/>
                      <a:pt x="0" y="14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815" y="0"/>
                      <a:pt x="1463" y="648"/>
                      <a:pt x="1463" y="1450"/>
                    </a:cubicBezTo>
                    <a:lnTo>
                      <a:pt x="1463" y="14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6503400" y="5949530"/>
                <a:ext cx="526680" cy="524160"/>
              </a:xfrm>
              <a:custGeom>
                <a:rect b="b" l="l" r="r" t="t"/>
                <a:pathLst>
                  <a:path extrusionOk="0" h="1456" w="1463">
                    <a:moveTo>
                      <a:pt x="1463" y="1456"/>
                    </a:moveTo>
                    <a:lnTo>
                      <a:pt x="1463" y="1456"/>
                    </a:lnTo>
                    <a:cubicBezTo>
                      <a:pt x="0" y="1456"/>
                      <a:pt x="0" y="1456"/>
                      <a:pt x="0" y="14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14" y="0"/>
                      <a:pt x="1463" y="648"/>
                      <a:pt x="1463" y="1450"/>
                    </a:cubicBezTo>
                    <a:lnTo>
                      <a:pt x="1463" y="14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5978880" y="6473690"/>
                <a:ext cx="526680" cy="526680"/>
              </a:xfrm>
              <a:custGeom>
                <a:rect b="b" l="l" r="r" t="t"/>
                <a:pathLst>
                  <a:path extrusionOk="0" h="1463" w="1463">
                    <a:moveTo>
                      <a:pt x="1463" y="1463"/>
                    </a:moveTo>
                    <a:lnTo>
                      <a:pt x="1463" y="1463"/>
                    </a:lnTo>
                    <a:cubicBezTo>
                      <a:pt x="0" y="1463"/>
                      <a:pt x="0" y="1463"/>
                      <a:pt x="0" y="14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815" y="0"/>
                      <a:pt x="1463" y="655"/>
                      <a:pt x="1463" y="1456"/>
                    </a:cubicBezTo>
                    <a:lnTo>
                      <a:pt x="1463" y="14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6503400" y="6473690"/>
                <a:ext cx="526680" cy="526680"/>
              </a:xfrm>
              <a:custGeom>
                <a:rect b="b" l="l" r="r" t="t"/>
                <a:pathLst>
                  <a:path extrusionOk="0" h="1463" w="1463">
                    <a:moveTo>
                      <a:pt x="1463" y="1463"/>
                    </a:moveTo>
                    <a:lnTo>
                      <a:pt x="1463" y="1463"/>
                    </a:lnTo>
                    <a:cubicBezTo>
                      <a:pt x="0" y="1463"/>
                      <a:pt x="0" y="1463"/>
                      <a:pt x="0" y="14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14" y="0"/>
                      <a:pt x="1463" y="655"/>
                      <a:pt x="1463" y="1456"/>
                    </a:cubicBezTo>
                    <a:lnTo>
                      <a:pt x="1463" y="14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15"/>
            <p:cNvGrpSpPr/>
            <p:nvPr/>
          </p:nvGrpSpPr>
          <p:grpSpPr>
            <a:xfrm>
              <a:off x="5877751" y="4263875"/>
              <a:ext cx="2397451" cy="866121"/>
              <a:chOff x="193432" y="5942128"/>
              <a:chExt cx="2902834" cy="1048699"/>
            </a:xfrm>
          </p:grpSpPr>
          <p:sp>
            <p:nvSpPr>
              <p:cNvPr id="305" name="Google Shape;305;p15"/>
              <p:cNvSpPr/>
              <p:nvPr/>
            </p:nvSpPr>
            <p:spPr>
              <a:xfrm rot="5400000">
                <a:off x="1120500" y="5015060"/>
                <a:ext cx="1048699" cy="2902834"/>
              </a:xfrm>
              <a:custGeom>
                <a:rect b="b" l="l" r="r" t="t"/>
                <a:pathLst>
                  <a:path extrusionOk="0" h="2912" w="1052">
                    <a:moveTo>
                      <a:pt x="0" y="2912"/>
                    </a:moveTo>
                    <a:lnTo>
                      <a:pt x="1052" y="2912"/>
                    </a:lnTo>
                    <a:lnTo>
                      <a:pt x="1052" y="0"/>
                    </a:lnTo>
                    <a:lnTo>
                      <a:pt x="0" y="0"/>
                    </a:lnTo>
                    <a:lnTo>
                      <a:pt x="0" y="29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15"/>
              <p:cNvGrpSpPr/>
              <p:nvPr/>
            </p:nvGrpSpPr>
            <p:grpSpPr>
              <a:xfrm rot="5400000">
                <a:off x="1258682" y="5080464"/>
                <a:ext cx="771554" cy="2771315"/>
                <a:chOff x="5455080" y="5973290"/>
                <a:chExt cx="278640" cy="1000800"/>
              </a:xfrm>
            </p:grpSpPr>
            <p:sp>
              <p:nvSpPr>
                <p:cNvPr id="307" name="Google Shape;307;p15"/>
                <p:cNvSpPr/>
                <p:nvPr/>
              </p:nvSpPr>
              <p:spPr>
                <a:xfrm>
                  <a:off x="5521680" y="5973290"/>
                  <a:ext cx="154800" cy="1000800"/>
                </a:xfrm>
                <a:custGeom>
                  <a:rect b="b" l="l" r="r" t="t"/>
                  <a:pathLst>
                    <a:path extrusionOk="0" h="2780" w="430">
                      <a:moveTo>
                        <a:pt x="218" y="2780"/>
                      </a:moveTo>
                      <a:lnTo>
                        <a:pt x="218" y="2780"/>
                      </a:lnTo>
                      <a:lnTo>
                        <a:pt x="218" y="2780"/>
                      </a:lnTo>
                      <a:cubicBezTo>
                        <a:pt x="99" y="2780"/>
                        <a:pt x="0" y="2681"/>
                        <a:pt x="0" y="2562"/>
                      </a:cubicBezTo>
                      <a:cubicBezTo>
                        <a:pt x="0" y="212"/>
                        <a:pt x="0" y="212"/>
                        <a:pt x="0" y="212"/>
                      </a:cubicBezTo>
                      <a:cubicBezTo>
                        <a:pt x="0" y="93"/>
                        <a:pt x="99" y="0"/>
                        <a:pt x="218" y="0"/>
                      </a:cubicBezTo>
                      <a:lnTo>
                        <a:pt x="218" y="0"/>
                      </a:lnTo>
                      <a:cubicBezTo>
                        <a:pt x="331" y="0"/>
                        <a:pt x="430" y="93"/>
                        <a:pt x="430" y="212"/>
                      </a:cubicBezTo>
                      <a:cubicBezTo>
                        <a:pt x="430" y="2562"/>
                        <a:pt x="430" y="2562"/>
                        <a:pt x="430" y="2562"/>
                      </a:cubicBezTo>
                      <a:cubicBezTo>
                        <a:pt x="430" y="2681"/>
                        <a:pt x="331" y="2780"/>
                        <a:pt x="218" y="2780"/>
                      </a:cubicBezTo>
                      <a:close/>
                    </a:path>
                  </a:pathLst>
                </a:custGeom>
                <a:noFill/>
                <a:ln cap="flat" cmpd="sng" w="9700">
                  <a:solidFill>
                    <a:schemeClr val="l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1" anchor="ctr" bIns="49675" lIns="94675" spcFirstLastPara="1" rIns="94675" wrap="square" tIns="49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15"/>
                <p:cNvSpPr/>
                <p:nvPr/>
              </p:nvSpPr>
              <p:spPr>
                <a:xfrm>
                  <a:off x="5455080" y="5973290"/>
                  <a:ext cx="152280" cy="1000800"/>
                </a:xfrm>
                <a:custGeom>
                  <a:rect b="b" l="l" r="r" t="t"/>
                  <a:pathLst>
                    <a:path extrusionOk="0" h="2780" w="423">
                      <a:moveTo>
                        <a:pt x="211" y="2780"/>
                      </a:moveTo>
                      <a:lnTo>
                        <a:pt x="211" y="2780"/>
                      </a:lnTo>
                      <a:lnTo>
                        <a:pt x="211" y="2780"/>
                      </a:lnTo>
                      <a:cubicBezTo>
                        <a:pt x="92" y="2780"/>
                        <a:pt x="0" y="2681"/>
                        <a:pt x="0" y="2562"/>
                      </a:cubicBezTo>
                      <a:cubicBezTo>
                        <a:pt x="0" y="212"/>
                        <a:pt x="0" y="212"/>
                        <a:pt x="0" y="212"/>
                      </a:cubicBezTo>
                      <a:cubicBezTo>
                        <a:pt x="0" y="93"/>
                        <a:pt x="92" y="0"/>
                        <a:pt x="211" y="0"/>
                      </a:cubicBezTo>
                      <a:lnTo>
                        <a:pt x="211" y="0"/>
                      </a:lnTo>
                      <a:cubicBezTo>
                        <a:pt x="331" y="0"/>
                        <a:pt x="423" y="93"/>
                        <a:pt x="423" y="212"/>
                      </a:cubicBezTo>
                      <a:cubicBezTo>
                        <a:pt x="423" y="2562"/>
                        <a:pt x="423" y="2562"/>
                        <a:pt x="423" y="2562"/>
                      </a:cubicBezTo>
                      <a:cubicBezTo>
                        <a:pt x="423" y="2681"/>
                        <a:pt x="331" y="2780"/>
                        <a:pt x="211" y="2780"/>
                      </a:cubicBezTo>
                      <a:close/>
                    </a:path>
                  </a:pathLst>
                </a:custGeom>
                <a:noFill/>
                <a:ln cap="flat" cmpd="sng" w="9700">
                  <a:solidFill>
                    <a:schemeClr val="l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1" anchor="ctr" bIns="49675" lIns="94675" spcFirstLastPara="1" rIns="94675" wrap="square" tIns="49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15"/>
                <p:cNvSpPr/>
                <p:nvPr/>
              </p:nvSpPr>
              <p:spPr>
                <a:xfrm>
                  <a:off x="5581080" y="5973290"/>
                  <a:ext cx="152640" cy="1000800"/>
                </a:xfrm>
                <a:custGeom>
                  <a:rect b="b" l="l" r="r" t="t"/>
                  <a:pathLst>
                    <a:path extrusionOk="0" h="2780" w="424">
                      <a:moveTo>
                        <a:pt x="212" y="2780"/>
                      </a:moveTo>
                      <a:lnTo>
                        <a:pt x="212" y="2780"/>
                      </a:lnTo>
                      <a:lnTo>
                        <a:pt x="212" y="2780"/>
                      </a:lnTo>
                      <a:cubicBezTo>
                        <a:pt x="93" y="2780"/>
                        <a:pt x="0" y="2681"/>
                        <a:pt x="0" y="2562"/>
                      </a:cubicBezTo>
                      <a:cubicBezTo>
                        <a:pt x="0" y="212"/>
                        <a:pt x="0" y="212"/>
                        <a:pt x="0" y="212"/>
                      </a:cubicBezTo>
                      <a:cubicBezTo>
                        <a:pt x="0" y="93"/>
                        <a:pt x="93" y="0"/>
                        <a:pt x="212" y="0"/>
                      </a:cubicBezTo>
                      <a:lnTo>
                        <a:pt x="212" y="0"/>
                      </a:lnTo>
                      <a:cubicBezTo>
                        <a:pt x="332" y="0"/>
                        <a:pt x="424" y="93"/>
                        <a:pt x="424" y="212"/>
                      </a:cubicBezTo>
                      <a:cubicBezTo>
                        <a:pt x="424" y="2562"/>
                        <a:pt x="424" y="2562"/>
                        <a:pt x="424" y="2562"/>
                      </a:cubicBezTo>
                      <a:cubicBezTo>
                        <a:pt x="424" y="2681"/>
                        <a:pt x="332" y="2780"/>
                        <a:pt x="212" y="2780"/>
                      </a:cubicBezTo>
                      <a:close/>
                    </a:path>
                  </a:pathLst>
                </a:custGeom>
                <a:noFill/>
                <a:ln cap="flat" cmpd="sng" w="9700">
                  <a:solidFill>
                    <a:schemeClr val="l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1" anchor="ctr" bIns="49675" lIns="94675" spcFirstLastPara="1" rIns="94675" wrap="square" tIns="49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0" name="Google Shape;310;p15"/>
            <p:cNvGrpSpPr/>
            <p:nvPr/>
          </p:nvGrpSpPr>
          <p:grpSpPr>
            <a:xfrm>
              <a:off x="8275861" y="4261822"/>
              <a:ext cx="868119" cy="868119"/>
              <a:chOff x="1270050" y="3961800"/>
              <a:chExt cx="1048200" cy="1048200"/>
            </a:xfrm>
          </p:grpSpPr>
          <p:sp>
            <p:nvSpPr>
              <p:cNvPr id="311" name="Google Shape;311;p15"/>
              <p:cNvSpPr/>
              <p:nvPr/>
            </p:nvSpPr>
            <p:spPr>
              <a:xfrm>
                <a:off x="1270050" y="3961800"/>
                <a:ext cx="1048200" cy="1048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1397100" y="4087400"/>
                <a:ext cx="797100" cy="797100"/>
              </a:xfrm>
              <a:prstGeom prst="star16">
                <a:avLst>
                  <a:gd fmla="val 18984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grpSp>
        <p:nvGrpSpPr>
          <p:cNvPr id="313" name="Google Shape;313;p15"/>
          <p:cNvGrpSpPr/>
          <p:nvPr/>
        </p:nvGrpSpPr>
        <p:grpSpPr>
          <a:xfrm rot="5400000">
            <a:off x="492233" y="4123475"/>
            <a:ext cx="587319" cy="1148957"/>
            <a:chOff x="2448000" y="6102170"/>
            <a:chExt cx="378720" cy="740880"/>
          </a:xfrm>
        </p:grpSpPr>
        <p:sp>
          <p:nvSpPr>
            <p:cNvPr id="314" name="Google Shape;314;p15"/>
            <p:cNvSpPr/>
            <p:nvPr/>
          </p:nvSpPr>
          <p:spPr>
            <a:xfrm>
              <a:off x="2448000" y="610217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0"/>
                    <a:pt x="821" y="1059"/>
                    <a:pt x="523" y="1059"/>
                  </a:cubicBezTo>
                  <a:cubicBezTo>
                    <a:pt x="231" y="1059"/>
                    <a:pt x="0" y="820"/>
                    <a:pt x="0" y="529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2448000" y="6192530"/>
              <a:ext cx="378720" cy="378720"/>
            </a:xfrm>
            <a:custGeom>
              <a:rect b="b" l="l" r="r" t="t"/>
              <a:pathLst>
                <a:path extrusionOk="0" h="1052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1"/>
                    <a:pt x="821" y="1052"/>
                    <a:pt x="523" y="1052"/>
                  </a:cubicBezTo>
                  <a:cubicBezTo>
                    <a:pt x="231" y="1052"/>
                    <a:pt x="0" y="821"/>
                    <a:pt x="0" y="529"/>
                  </a:cubicBezTo>
                  <a:cubicBezTo>
                    <a:pt x="0" y="232"/>
                    <a:pt x="231" y="0"/>
                    <a:pt x="523" y="0"/>
                  </a:cubicBezTo>
                  <a:cubicBezTo>
                    <a:pt x="821" y="0"/>
                    <a:pt x="1052" y="232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448000" y="628073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2448000" y="6371090"/>
              <a:ext cx="378720" cy="381600"/>
            </a:xfrm>
            <a:custGeom>
              <a:rect b="b" l="l" r="r" t="t"/>
              <a:pathLst>
                <a:path extrusionOk="0" h="1060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60"/>
                    <a:pt x="523" y="1060"/>
                  </a:cubicBezTo>
                  <a:cubicBezTo>
                    <a:pt x="231" y="1060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2448000" y="646181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 txBox="1"/>
          <p:nvPr>
            <p:ph idx="1" type="subTitle"/>
          </p:nvPr>
        </p:nvSpPr>
        <p:spPr>
          <a:xfrm>
            <a:off x="2161957" y="2568125"/>
            <a:ext cx="2286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2" type="subTitle"/>
          </p:nvPr>
        </p:nvSpPr>
        <p:spPr>
          <a:xfrm>
            <a:off x="2161957" y="2872925"/>
            <a:ext cx="22860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16"/>
          <p:cNvSpPr txBox="1"/>
          <p:nvPr>
            <p:ph hasCustomPrompt="1" idx="3" type="title"/>
          </p:nvPr>
        </p:nvSpPr>
        <p:spPr>
          <a:xfrm>
            <a:off x="1092159" y="3529767"/>
            <a:ext cx="1069800" cy="1069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4" name="Google Shape;324;p16"/>
          <p:cNvSpPr txBox="1"/>
          <p:nvPr>
            <p:ph idx="4" type="subTitle"/>
          </p:nvPr>
        </p:nvSpPr>
        <p:spPr>
          <a:xfrm>
            <a:off x="2161940" y="1478750"/>
            <a:ext cx="2286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5" type="subTitle"/>
          </p:nvPr>
        </p:nvSpPr>
        <p:spPr>
          <a:xfrm>
            <a:off x="2161940" y="1783550"/>
            <a:ext cx="22860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16"/>
          <p:cNvSpPr txBox="1"/>
          <p:nvPr>
            <p:ph hasCustomPrompt="1" idx="6" type="title"/>
          </p:nvPr>
        </p:nvSpPr>
        <p:spPr>
          <a:xfrm>
            <a:off x="4696052" y="1390179"/>
            <a:ext cx="1069800" cy="1069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7" name="Google Shape;327;p16"/>
          <p:cNvSpPr txBox="1"/>
          <p:nvPr>
            <p:ph idx="7" type="subTitle"/>
          </p:nvPr>
        </p:nvSpPr>
        <p:spPr>
          <a:xfrm>
            <a:off x="2161949" y="3637925"/>
            <a:ext cx="2286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8" type="subTitle"/>
          </p:nvPr>
        </p:nvSpPr>
        <p:spPr>
          <a:xfrm>
            <a:off x="2161949" y="3942725"/>
            <a:ext cx="22860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16"/>
          <p:cNvSpPr txBox="1"/>
          <p:nvPr>
            <p:ph hasCustomPrompt="1" idx="9" type="title"/>
          </p:nvPr>
        </p:nvSpPr>
        <p:spPr>
          <a:xfrm>
            <a:off x="4696051" y="2459967"/>
            <a:ext cx="1069800" cy="1069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" name="Google Shape;330;p16"/>
          <p:cNvSpPr txBox="1"/>
          <p:nvPr>
            <p:ph idx="13" type="subTitle"/>
          </p:nvPr>
        </p:nvSpPr>
        <p:spPr>
          <a:xfrm>
            <a:off x="5765850" y="1498325"/>
            <a:ext cx="2286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1" name="Google Shape;331;p16"/>
          <p:cNvSpPr txBox="1"/>
          <p:nvPr>
            <p:ph idx="14" type="subTitle"/>
          </p:nvPr>
        </p:nvSpPr>
        <p:spPr>
          <a:xfrm>
            <a:off x="5765850" y="1803125"/>
            <a:ext cx="22860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6"/>
          <p:cNvSpPr txBox="1"/>
          <p:nvPr>
            <p:ph hasCustomPrompt="1" idx="15" type="title"/>
          </p:nvPr>
        </p:nvSpPr>
        <p:spPr>
          <a:xfrm>
            <a:off x="1092150" y="1390192"/>
            <a:ext cx="1069800" cy="1069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3" name="Google Shape;333;p16"/>
          <p:cNvSpPr txBox="1"/>
          <p:nvPr>
            <p:ph idx="16" type="subTitle"/>
          </p:nvPr>
        </p:nvSpPr>
        <p:spPr>
          <a:xfrm>
            <a:off x="5765850" y="2568100"/>
            <a:ext cx="2286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4" name="Google Shape;334;p16"/>
          <p:cNvSpPr txBox="1"/>
          <p:nvPr>
            <p:ph idx="17" type="subTitle"/>
          </p:nvPr>
        </p:nvSpPr>
        <p:spPr>
          <a:xfrm>
            <a:off x="5765850" y="2872900"/>
            <a:ext cx="22860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16"/>
          <p:cNvSpPr txBox="1"/>
          <p:nvPr>
            <p:ph hasCustomPrompt="1" idx="18" type="title"/>
          </p:nvPr>
        </p:nvSpPr>
        <p:spPr>
          <a:xfrm>
            <a:off x="1092142" y="2459967"/>
            <a:ext cx="1069800" cy="1069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8" name="Google Shape;338;p17"/>
          <p:cNvSpPr txBox="1"/>
          <p:nvPr>
            <p:ph idx="1" type="subTitle"/>
          </p:nvPr>
        </p:nvSpPr>
        <p:spPr>
          <a:xfrm>
            <a:off x="2031850" y="1753267"/>
            <a:ext cx="23916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17"/>
          <p:cNvSpPr txBox="1"/>
          <p:nvPr>
            <p:ph idx="2" type="subTitle"/>
          </p:nvPr>
        </p:nvSpPr>
        <p:spPr>
          <a:xfrm>
            <a:off x="2031843" y="3940112"/>
            <a:ext cx="23916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17"/>
          <p:cNvSpPr txBox="1"/>
          <p:nvPr>
            <p:ph idx="3" type="subTitle"/>
          </p:nvPr>
        </p:nvSpPr>
        <p:spPr>
          <a:xfrm>
            <a:off x="5794210" y="1827967"/>
            <a:ext cx="23916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17"/>
          <p:cNvSpPr txBox="1"/>
          <p:nvPr>
            <p:ph idx="4" type="subTitle"/>
          </p:nvPr>
        </p:nvSpPr>
        <p:spPr>
          <a:xfrm>
            <a:off x="2031850" y="2843037"/>
            <a:ext cx="23916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17"/>
          <p:cNvSpPr txBox="1"/>
          <p:nvPr>
            <p:ph idx="5" type="subTitle"/>
          </p:nvPr>
        </p:nvSpPr>
        <p:spPr>
          <a:xfrm>
            <a:off x="5794210" y="3940112"/>
            <a:ext cx="23916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6" type="subTitle"/>
          </p:nvPr>
        </p:nvSpPr>
        <p:spPr>
          <a:xfrm>
            <a:off x="5794245" y="2843037"/>
            <a:ext cx="23916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17"/>
          <p:cNvSpPr txBox="1"/>
          <p:nvPr>
            <p:ph idx="7" type="subTitle"/>
          </p:nvPr>
        </p:nvSpPr>
        <p:spPr>
          <a:xfrm>
            <a:off x="2031850" y="1434625"/>
            <a:ext cx="23916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8" type="subTitle"/>
          </p:nvPr>
        </p:nvSpPr>
        <p:spPr>
          <a:xfrm>
            <a:off x="2031843" y="3616875"/>
            <a:ext cx="23916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idx="9" type="subTitle"/>
          </p:nvPr>
        </p:nvSpPr>
        <p:spPr>
          <a:xfrm>
            <a:off x="5794210" y="1509325"/>
            <a:ext cx="23916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13" type="subTitle"/>
          </p:nvPr>
        </p:nvSpPr>
        <p:spPr>
          <a:xfrm>
            <a:off x="2031850" y="2519800"/>
            <a:ext cx="23916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14" type="subTitle"/>
          </p:nvPr>
        </p:nvSpPr>
        <p:spPr>
          <a:xfrm>
            <a:off x="5794210" y="3616875"/>
            <a:ext cx="23916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9" name="Google Shape;349;p17"/>
          <p:cNvSpPr txBox="1"/>
          <p:nvPr>
            <p:ph idx="15" type="subTitle"/>
          </p:nvPr>
        </p:nvSpPr>
        <p:spPr>
          <a:xfrm>
            <a:off x="5794245" y="2519800"/>
            <a:ext cx="23916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50" name="Google Shape;350;p17"/>
          <p:cNvGrpSpPr/>
          <p:nvPr/>
        </p:nvGrpSpPr>
        <p:grpSpPr>
          <a:xfrm flipH="1" rot="5400000">
            <a:off x="4632775" y="2035825"/>
            <a:ext cx="9539169" cy="2238648"/>
            <a:chOff x="-73975" y="535000"/>
            <a:chExt cx="9539169" cy="2238648"/>
          </a:xfrm>
        </p:grpSpPr>
        <p:sp>
          <p:nvSpPr>
            <p:cNvPr id="351" name="Google Shape;351;p17"/>
            <p:cNvSpPr/>
            <p:nvPr/>
          </p:nvSpPr>
          <p:spPr>
            <a:xfrm>
              <a:off x="2769673" y="535000"/>
              <a:ext cx="6695521" cy="2238648"/>
            </a:xfrm>
            <a:custGeom>
              <a:rect b="b" l="l" r="r" t="t"/>
              <a:pathLst>
                <a:path extrusionOk="0" fill="none" h="3627" w="10848">
                  <a:moveTo>
                    <a:pt x="0" y="0"/>
                  </a:moveTo>
                  <a:lnTo>
                    <a:pt x="0" y="0"/>
                  </a:lnTo>
                  <a:cubicBezTo>
                    <a:pt x="7134" y="0"/>
                    <a:pt x="7134" y="0"/>
                    <a:pt x="7134" y="0"/>
                  </a:cubicBezTo>
                  <a:cubicBezTo>
                    <a:pt x="7889" y="0"/>
                    <a:pt x="8498" y="609"/>
                    <a:pt x="8498" y="1357"/>
                  </a:cubicBezTo>
                  <a:lnTo>
                    <a:pt x="8498" y="1357"/>
                  </a:lnTo>
                  <a:cubicBezTo>
                    <a:pt x="8498" y="2105"/>
                    <a:pt x="7889" y="2714"/>
                    <a:pt x="7134" y="2714"/>
                  </a:cubicBezTo>
                  <a:cubicBezTo>
                    <a:pt x="2853" y="2714"/>
                    <a:pt x="2853" y="2714"/>
                    <a:pt x="2853" y="2714"/>
                  </a:cubicBezTo>
                  <a:cubicBezTo>
                    <a:pt x="2601" y="2714"/>
                    <a:pt x="2396" y="2919"/>
                    <a:pt x="2396" y="3170"/>
                  </a:cubicBezTo>
                  <a:lnTo>
                    <a:pt x="2396" y="3170"/>
                  </a:lnTo>
                  <a:cubicBezTo>
                    <a:pt x="2396" y="3422"/>
                    <a:pt x="2601" y="3627"/>
                    <a:pt x="2853" y="3627"/>
                  </a:cubicBezTo>
                  <a:cubicBezTo>
                    <a:pt x="10848" y="3627"/>
                    <a:pt x="10848" y="3627"/>
                    <a:pt x="10848" y="3627"/>
                  </a:cubicBez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61550" lIns="106550" spcFirstLastPara="1" rIns="106550" wrap="square" tIns="61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   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2" name="Google Shape;352;p17"/>
            <p:cNvCxnSpPr/>
            <p:nvPr/>
          </p:nvCxnSpPr>
          <p:spPr>
            <a:xfrm rot="10800000">
              <a:off x="-73975" y="535159"/>
              <a:ext cx="28749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3" name="Google Shape;353;p17"/>
          <p:cNvGrpSpPr/>
          <p:nvPr/>
        </p:nvGrpSpPr>
        <p:grpSpPr>
          <a:xfrm>
            <a:off x="8277083" y="3734038"/>
            <a:ext cx="587319" cy="1148957"/>
            <a:chOff x="2448000" y="6102170"/>
            <a:chExt cx="378720" cy="740880"/>
          </a:xfrm>
        </p:grpSpPr>
        <p:sp>
          <p:nvSpPr>
            <p:cNvPr id="354" name="Google Shape;354;p17"/>
            <p:cNvSpPr/>
            <p:nvPr/>
          </p:nvSpPr>
          <p:spPr>
            <a:xfrm>
              <a:off x="2448000" y="610217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0"/>
                    <a:pt x="821" y="1059"/>
                    <a:pt x="523" y="1059"/>
                  </a:cubicBezTo>
                  <a:cubicBezTo>
                    <a:pt x="231" y="1059"/>
                    <a:pt x="0" y="820"/>
                    <a:pt x="0" y="529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2448000" y="6192530"/>
              <a:ext cx="378720" cy="378720"/>
            </a:xfrm>
            <a:custGeom>
              <a:rect b="b" l="l" r="r" t="t"/>
              <a:pathLst>
                <a:path extrusionOk="0" h="1052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1"/>
                    <a:pt x="821" y="1052"/>
                    <a:pt x="523" y="1052"/>
                  </a:cubicBezTo>
                  <a:cubicBezTo>
                    <a:pt x="231" y="1052"/>
                    <a:pt x="0" y="821"/>
                    <a:pt x="0" y="529"/>
                  </a:cubicBezTo>
                  <a:cubicBezTo>
                    <a:pt x="0" y="232"/>
                    <a:pt x="231" y="0"/>
                    <a:pt x="523" y="0"/>
                  </a:cubicBezTo>
                  <a:cubicBezTo>
                    <a:pt x="821" y="0"/>
                    <a:pt x="1052" y="232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2448000" y="628073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2448000" y="6371090"/>
              <a:ext cx="378720" cy="381600"/>
            </a:xfrm>
            <a:custGeom>
              <a:rect b="b" l="l" r="r" t="t"/>
              <a:pathLst>
                <a:path extrusionOk="0" h="1060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60"/>
                    <a:pt x="523" y="1060"/>
                  </a:cubicBezTo>
                  <a:cubicBezTo>
                    <a:pt x="231" y="1060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448000" y="646181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61" name="Google Shape;361;p18"/>
          <p:cNvGrpSpPr/>
          <p:nvPr/>
        </p:nvGrpSpPr>
        <p:grpSpPr>
          <a:xfrm rot="5400000">
            <a:off x="1026" y="3707208"/>
            <a:ext cx="717339" cy="717198"/>
            <a:chOff x="5978880" y="5949530"/>
            <a:chExt cx="1051200" cy="1050840"/>
          </a:xfrm>
        </p:grpSpPr>
        <p:sp>
          <p:nvSpPr>
            <p:cNvPr id="362" name="Google Shape;362;p18"/>
            <p:cNvSpPr/>
            <p:nvPr/>
          </p:nvSpPr>
          <p:spPr>
            <a:xfrm>
              <a:off x="5978880" y="5949530"/>
              <a:ext cx="526680" cy="524160"/>
            </a:xfrm>
            <a:custGeom>
              <a:rect b="b" l="l" r="r" t="t"/>
              <a:pathLst>
                <a:path extrusionOk="0" h="1456" w="1463">
                  <a:moveTo>
                    <a:pt x="1463" y="1456"/>
                  </a:moveTo>
                  <a:lnTo>
                    <a:pt x="1463" y="1456"/>
                  </a:lnTo>
                  <a:cubicBezTo>
                    <a:pt x="0" y="1456"/>
                    <a:pt x="0" y="1456"/>
                    <a:pt x="0" y="14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15" y="0"/>
                    <a:pt x="1463" y="648"/>
                    <a:pt x="1463" y="1450"/>
                  </a:cubicBezTo>
                  <a:lnTo>
                    <a:pt x="1463" y="14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6503400" y="5949530"/>
              <a:ext cx="526680" cy="524160"/>
            </a:xfrm>
            <a:custGeom>
              <a:rect b="b" l="l" r="r" t="t"/>
              <a:pathLst>
                <a:path extrusionOk="0" h="1456" w="1463">
                  <a:moveTo>
                    <a:pt x="1463" y="1456"/>
                  </a:moveTo>
                  <a:lnTo>
                    <a:pt x="1463" y="1456"/>
                  </a:lnTo>
                  <a:cubicBezTo>
                    <a:pt x="0" y="1456"/>
                    <a:pt x="0" y="1456"/>
                    <a:pt x="0" y="14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14" y="0"/>
                    <a:pt x="1463" y="648"/>
                    <a:pt x="1463" y="1450"/>
                  </a:cubicBezTo>
                  <a:lnTo>
                    <a:pt x="1463" y="14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5978880" y="6473690"/>
              <a:ext cx="526680" cy="526680"/>
            </a:xfrm>
            <a:custGeom>
              <a:rect b="b" l="l" r="r" t="t"/>
              <a:pathLst>
                <a:path extrusionOk="0" h="1463" w="1463">
                  <a:moveTo>
                    <a:pt x="1463" y="1463"/>
                  </a:moveTo>
                  <a:lnTo>
                    <a:pt x="1463" y="1463"/>
                  </a:lnTo>
                  <a:cubicBezTo>
                    <a:pt x="0" y="1463"/>
                    <a:pt x="0" y="1463"/>
                    <a:pt x="0" y="14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15" y="0"/>
                    <a:pt x="1463" y="655"/>
                    <a:pt x="1463" y="1456"/>
                  </a:cubicBezTo>
                  <a:lnTo>
                    <a:pt x="1463" y="14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6503400" y="6473690"/>
              <a:ext cx="526680" cy="526680"/>
            </a:xfrm>
            <a:custGeom>
              <a:rect b="b" l="l" r="r" t="t"/>
              <a:pathLst>
                <a:path extrusionOk="0" h="1463" w="1463">
                  <a:moveTo>
                    <a:pt x="1463" y="1463"/>
                  </a:moveTo>
                  <a:lnTo>
                    <a:pt x="1463" y="1463"/>
                  </a:lnTo>
                  <a:cubicBezTo>
                    <a:pt x="0" y="1463"/>
                    <a:pt x="0" y="1463"/>
                    <a:pt x="0" y="14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14" y="0"/>
                    <a:pt x="1463" y="655"/>
                    <a:pt x="1463" y="1456"/>
                  </a:cubicBezTo>
                  <a:lnTo>
                    <a:pt x="1463" y="14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18"/>
          <p:cNvGrpSpPr/>
          <p:nvPr/>
        </p:nvGrpSpPr>
        <p:grpSpPr>
          <a:xfrm rot="5400000">
            <a:off x="1115" y="4424597"/>
            <a:ext cx="718890" cy="718899"/>
            <a:chOff x="4877695" y="3525832"/>
            <a:chExt cx="1625711" cy="1625733"/>
          </a:xfrm>
        </p:grpSpPr>
        <p:sp>
          <p:nvSpPr>
            <p:cNvPr id="367" name="Google Shape;367;p18"/>
            <p:cNvSpPr/>
            <p:nvPr/>
          </p:nvSpPr>
          <p:spPr>
            <a:xfrm>
              <a:off x="4877695" y="3525832"/>
              <a:ext cx="1625711" cy="1625733"/>
            </a:xfrm>
            <a:custGeom>
              <a:rect b="b" l="l" r="r" t="t"/>
              <a:pathLst>
                <a:path extrusionOk="0" h="2912" w="2912">
                  <a:moveTo>
                    <a:pt x="2912" y="2912"/>
                  </a:moveTo>
                  <a:lnTo>
                    <a:pt x="0" y="2912"/>
                  </a:lnTo>
                  <a:lnTo>
                    <a:pt x="0" y="0"/>
                  </a:lnTo>
                  <a:lnTo>
                    <a:pt x="2912" y="0"/>
                  </a:lnTo>
                  <a:lnTo>
                    <a:pt x="2912" y="29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" name="Google Shape;368;p18"/>
            <p:cNvGrpSpPr/>
            <p:nvPr/>
          </p:nvGrpSpPr>
          <p:grpSpPr>
            <a:xfrm>
              <a:off x="5077077" y="3777078"/>
              <a:ext cx="1241633" cy="1160681"/>
              <a:chOff x="3291480" y="6111530"/>
              <a:chExt cx="800640" cy="748440"/>
            </a:xfrm>
          </p:grpSpPr>
          <p:sp>
            <p:nvSpPr>
              <p:cNvPr id="369" name="Google Shape;369;p18"/>
              <p:cNvSpPr/>
              <p:nvPr/>
            </p:nvSpPr>
            <p:spPr>
              <a:xfrm>
                <a:off x="3672720" y="6111530"/>
                <a:ext cx="35640" cy="30960"/>
              </a:xfrm>
              <a:custGeom>
                <a:rect b="b" l="l" r="r" t="t"/>
                <a:pathLst>
                  <a:path extrusionOk="0" h="86" w="99">
                    <a:moveTo>
                      <a:pt x="99" y="47"/>
                    </a:moveTo>
                    <a:lnTo>
                      <a:pt x="99" y="47"/>
                    </a:lnTo>
                    <a:cubicBezTo>
                      <a:pt x="99" y="66"/>
                      <a:pt x="80" y="86"/>
                      <a:pt x="53" y="86"/>
                    </a:cubicBezTo>
                    <a:cubicBezTo>
                      <a:pt x="27" y="86"/>
                      <a:pt x="0" y="66"/>
                      <a:pt x="0" y="47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3672720" y="6199730"/>
                <a:ext cx="35640" cy="33480"/>
              </a:xfrm>
              <a:custGeom>
                <a:rect b="b" l="l" r="r" t="t"/>
                <a:pathLst>
                  <a:path extrusionOk="0" h="93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3"/>
                      <a:pt x="80" y="93"/>
                      <a:pt x="53" y="93"/>
                    </a:cubicBezTo>
                    <a:cubicBezTo>
                      <a:pt x="27" y="93"/>
                      <a:pt x="0" y="73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3672720" y="6290090"/>
                <a:ext cx="35640" cy="33480"/>
              </a:xfrm>
              <a:custGeom>
                <a:rect b="b" l="l" r="r" t="t"/>
                <a:pathLst>
                  <a:path extrusionOk="0" h="93" w="99">
                    <a:moveTo>
                      <a:pt x="99" y="47"/>
                    </a:moveTo>
                    <a:lnTo>
                      <a:pt x="99" y="47"/>
                    </a:lnTo>
                    <a:cubicBezTo>
                      <a:pt x="99" y="73"/>
                      <a:pt x="80" y="93"/>
                      <a:pt x="53" y="93"/>
                    </a:cubicBezTo>
                    <a:cubicBezTo>
                      <a:pt x="27" y="93"/>
                      <a:pt x="0" y="73"/>
                      <a:pt x="0" y="47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3672720" y="637865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2"/>
                      <a:pt x="80" y="92"/>
                      <a:pt x="53" y="92"/>
                    </a:cubicBezTo>
                    <a:cubicBezTo>
                      <a:pt x="27" y="92"/>
                      <a:pt x="0" y="72"/>
                      <a:pt x="0" y="46"/>
                    </a:cubicBezTo>
                    <a:cubicBezTo>
                      <a:pt x="0" y="26"/>
                      <a:pt x="27" y="0"/>
                      <a:pt x="53" y="0"/>
                    </a:cubicBezTo>
                    <a:cubicBezTo>
                      <a:pt x="80" y="0"/>
                      <a:pt x="99" y="26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367272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3"/>
                      <a:pt x="80" y="92"/>
                      <a:pt x="53" y="92"/>
                    </a:cubicBezTo>
                    <a:cubicBezTo>
                      <a:pt x="27" y="92"/>
                      <a:pt x="0" y="73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3672720" y="6559370"/>
                <a:ext cx="35640" cy="31320"/>
              </a:xfrm>
              <a:custGeom>
                <a:rect b="b" l="l" r="r" t="t"/>
                <a:pathLst>
                  <a:path extrusionOk="0" h="87" w="99">
                    <a:moveTo>
                      <a:pt x="99" y="40"/>
                    </a:moveTo>
                    <a:lnTo>
                      <a:pt x="99" y="40"/>
                    </a:lnTo>
                    <a:cubicBezTo>
                      <a:pt x="99" y="66"/>
                      <a:pt x="80" y="87"/>
                      <a:pt x="53" y="87"/>
                    </a:cubicBezTo>
                    <a:cubicBezTo>
                      <a:pt x="27" y="87"/>
                      <a:pt x="0" y="66"/>
                      <a:pt x="0" y="40"/>
                    </a:cubicBezTo>
                    <a:cubicBezTo>
                      <a:pt x="0" y="21"/>
                      <a:pt x="27" y="0"/>
                      <a:pt x="53" y="0"/>
                    </a:cubicBezTo>
                    <a:cubicBezTo>
                      <a:pt x="80" y="0"/>
                      <a:pt x="99" y="21"/>
                      <a:pt x="99" y="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3672720" y="664793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2"/>
                      <a:pt x="80" y="92"/>
                      <a:pt x="53" y="92"/>
                    </a:cubicBezTo>
                    <a:cubicBezTo>
                      <a:pt x="27" y="92"/>
                      <a:pt x="0" y="72"/>
                      <a:pt x="0" y="46"/>
                    </a:cubicBezTo>
                    <a:cubicBezTo>
                      <a:pt x="0" y="19"/>
                      <a:pt x="27" y="0"/>
                      <a:pt x="53" y="0"/>
                    </a:cubicBezTo>
                    <a:cubicBezTo>
                      <a:pt x="80" y="0"/>
                      <a:pt x="99" y="19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3672720" y="6738290"/>
                <a:ext cx="35640" cy="30960"/>
              </a:xfrm>
              <a:custGeom>
                <a:rect b="b" l="l" r="r" t="t"/>
                <a:pathLst>
                  <a:path extrusionOk="0" h="86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66"/>
                      <a:pt x="80" y="86"/>
                      <a:pt x="53" y="86"/>
                    </a:cubicBezTo>
                    <a:cubicBezTo>
                      <a:pt x="27" y="86"/>
                      <a:pt x="0" y="66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3672720" y="6826490"/>
                <a:ext cx="35640" cy="33480"/>
              </a:xfrm>
              <a:custGeom>
                <a:rect b="b" l="l" r="r" t="t"/>
                <a:pathLst>
                  <a:path extrusionOk="0" h="93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3"/>
                      <a:pt x="80" y="93"/>
                      <a:pt x="53" y="93"/>
                    </a:cubicBezTo>
                    <a:cubicBezTo>
                      <a:pt x="27" y="93"/>
                      <a:pt x="0" y="73"/>
                      <a:pt x="0" y="46"/>
                    </a:cubicBezTo>
                    <a:cubicBezTo>
                      <a:pt x="0" y="19"/>
                      <a:pt x="27" y="0"/>
                      <a:pt x="53" y="0"/>
                    </a:cubicBezTo>
                    <a:cubicBezTo>
                      <a:pt x="80" y="0"/>
                      <a:pt x="99" y="19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405648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9" y="0"/>
                      <a:pt x="99" y="20"/>
                      <a:pt x="99" y="46"/>
                    </a:cubicBezTo>
                    <a:cubicBezTo>
                      <a:pt x="99" y="73"/>
                      <a:pt x="79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3961080" y="6469010"/>
                <a:ext cx="36000" cy="33120"/>
              </a:xfrm>
              <a:custGeom>
                <a:rect b="b" l="l" r="r" t="t"/>
                <a:pathLst>
                  <a:path extrusionOk="0" h="92" w="100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3" y="0"/>
                      <a:pt x="100" y="20"/>
                      <a:pt x="100" y="46"/>
                    </a:cubicBezTo>
                    <a:cubicBezTo>
                      <a:pt x="100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3866040" y="6469010"/>
                <a:ext cx="33120" cy="33120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lnTo>
                      <a:pt x="46" y="92"/>
                    </a:lnTo>
                    <a:cubicBezTo>
                      <a:pt x="19" y="92"/>
                      <a:pt x="0" y="73"/>
                      <a:pt x="0" y="46"/>
                    </a:cubicBezTo>
                    <a:cubicBezTo>
                      <a:pt x="0" y="20"/>
                      <a:pt x="19" y="0"/>
                      <a:pt x="46" y="0"/>
                    </a:cubicBezTo>
                    <a:cubicBezTo>
                      <a:pt x="72" y="0"/>
                      <a:pt x="92" y="20"/>
                      <a:pt x="92" y="46"/>
                    </a:cubicBezTo>
                    <a:cubicBezTo>
                      <a:pt x="92" y="73"/>
                      <a:pt x="72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3770640" y="6469010"/>
                <a:ext cx="33120" cy="33120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lnTo>
                      <a:pt x="46" y="92"/>
                    </a:lnTo>
                    <a:cubicBezTo>
                      <a:pt x="19" y="92"/>
                      <a:pt x="0" y="73"/>
                      <a:pt x="0" y="46"/>
                    </a:cubicBezTo>
                    <a:cubicBezTo>
                      <a:pt x="0" y="20"/>
                      <a:pt x="19" y="0"/>
                      <a:pt x="46" y="0"/>
                    </a:cubicBezTo>
                    <a:cubicBezTo>
                      <a:pt x="73" y="0"/>
                      <a:pt x="92" y="20"/>
                      <a:pt x="92" y="46"/>
                    </a:cubicBezTo>
                    <a:cubicBezTo>
                      <a:pt x="92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367272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53" y="92"/>
                    </a:moveTo>
                    <a:lnTo>
                      <a:pt x="53" y="92"/>
                    </a:lnTo>
                    <a:cubicBezTo>
                      <a:pt x="27" y="92"/>
                      <a:pt x="0" y="73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ubicBezTo>
                      <a:pt x="99" y="73"/>
                      <a:pt x="80" y="92"/>
                      <a:pt x="53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3577320" y="6469010"/>
                <a:ext cx="36000" cy="33120"/>
              </a:xfrm>
              <a:custGeom>
                <a:rect b="b" l="l" r="r" t="t"/>
                <a:pathLst>
                  <a:path extrusionOk="0" h="92" w="100">
                    <a:moveTo>
                      <a:pt x="54" y="92"/>
                    </a:moveTo>
                    <a:lnTo>
                      <a:pt x="54" y="92"/>
                    </a:lnTo>
                    <a:cubicBezTo>
                      <a:pt x="21" y="92"/>
                      <a:pt x="0" y="73"/>
                      <a:pt x="0" y="46"/>
                    </a:cubicBezTo>
                    <a:cubicBezTo>
                      <a:pt x="0" y="20"/>
                      <a:pt x="21" y="0"/>
                      <a:pt x="54" y="0"/>
                    </a:cubicBezTo>
                    <a:cubicBezTo>
                      <a:pt x="80" y="0"/>
                      <a:pt x="100" y="20"/>
                      <a:pt x="100" y="46"/>
                    </a:cubicBezTo>
                    <a:cubicBezTo>
                      <a:pt x="100" y="73"/>
                      <a:pt x="80" y="92"/>
                      <a:pt x="54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348228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2" y="0"/>
                      <a:pt x="99" y="20"/>
                      <a:pt x="99" y="46"/>
                    </a:cubicBezTo>
                    <a:cubicBezTo>
                      <a:pt x="99" y="73"/>
                      <a:pt x="72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3386880" y="6469010"/>
                <a:ext cx="33480" cy="33120"/>
              </a:xfrm>
              <a:custGeom>
                <a:rect b="b" l="l" r="r" t="t"/>
                <a:pathLst>
                  <a:path extrusionOk="0" h="92" w="93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3" y="0"/>
                      <a:pt x="93" y="20"/>
                      <a:pt x="93" y="46"/>
                    </a:cubicBezTo>
                    <a:cubicBezTo>
                      <a:pt x="93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3291480" y="6469010"/>
                <a:ext cx="33480" cy="33120"/>
              </a:xfrm>
              <a:custGeom>
                <a:rect b="b" l="l" r="r" t="t"/>
                <a:pathLst>
                  <a:path extrusionOk="0" h="92" w="93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3" y="0"/>
                      <a:pt x="93" y="20"/>
                      <a:pt x="93" y="46"/>
                    </a:cubicBezTo>
                    <a:cubicBezTo>
                      <a:pt x="93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3943800" y="6215930"/>
                <a:ext cx="34920" cy="32040"/>
              </a:xfrm>
              <a:custGeom>
                <a:rect b="b" l="l" r="r" t="t"/>
                <a:pathLst>
                  <a:path extrusionOk="0" h="89" w="97">
                    <a:moveTo>
                      <a:pt x="88" y="74"/>
                    </a:moveTo>
                    <a:lnTo>
                      <a:pt x="88" y="74"/>
                    </a:lnTo>
                    <a:cubicBezTo>
                      <a:pt x="68" y="94"/>
                      <a:pt x="35" y="94"/>
                      <a:pt x="15" y="74"/>
                    </a:cubicBez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8" y="-5"/>
                      <a:pt x="88" y="15"/>
                    </a:cubicBezTo>
                    <a:cubicBezTo>
                      <a:pt x="101" y="28"/>
                      <a:pt x="101" y="61"/>
                      <a:pt x="88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3877200" y="6279290"/>
                <a:ext cx="34560" cy="32760"/>
              </a:xfrm>
              <a:custGeom>
                <a:rect b="b" l="l" r="r" t="t"/>
                <a:pathLst>
                  <a:path extrusionOk="0" h="91" w="96">
                    <a:moveTo>
                      <a:pt x="81" y="77"/>
                    </a:moveTo>
                    <a:lnTo>
                      <a:pt x="81" y="77"/>
                    </a:lnTo>
                    <a:cubicBezTo>
                      <a:pt x="61" y="96"/>
                      <a:pt x="35" y="96"/>
                      <a:pt x="15" y="77"/>
                    </a:cubicBezTo>
                    <a:cubicBezTo>
                      <a:pt x="-5" y="57"/>
                      <a:pt x="-5" y="30"/>
                      <a:pt x="15" y="11"/>
                    </a:cubicBezTo>
                    <a:cubicBezTo>
                      <a:pt x="35" y="-3"/>
                      <a:pt x="61" y="-3"/>
                      <a:pt x="81" y="11"/>
                    </a:cubicBezTo>
                    <a:cubicBezTo>
                      <a:pt x="101" y="30"/>
                      <a:pt x="101" y="57"/>
                      <a:pt x="81" y="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3808080" y="6342290"/>
                <a:ext cx="36720" cy="32400"/>
              </a:xfrm>
              <a:custGeom>
                <a:rect b="b" l="l" r="r" t="t"/>
                <a:pathLst>
                  <a:path extrusionOk="0" h="90" w="102">
                    <a:moveTo>
                      <a:pt x="88" y="80"/>
                    </a:moveTo>
                    <a:lnTo>
                      <a:pt x="88" y="80"/>
                    </a:lnTo>
                    <a:cubicBezTo>
                      <a:pt x="68" y="94"/>
                      <a:pt x="35" y="94"/>
                      <a:pt x="15" y="80"/>
                    </a:cubicBezTo>
                    <a:cubicBezTo>
                      <a:pt x="-5" y="61"/>
                      <a:pt x="-5" y="34"/>
                      <a:pt x="15" y="14"/>
                    </a:cubicBezTo>
                    <a:cubicBezTo>
                      <a:pt x="35" y="-5"/>
                      <a:pt x="68" y="-5"/>
                      <a:pt x="88" y="14"/>
                    </a:cubicBezTo>
                    <a:cubicBezTo>
                      <a:pt x="107" y="34"/>
                      <a:pt x="107" y="61"/>
                      <a:pt x="88" y="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3741480" y="6405650"/>
                <a:ext cx="34200" cy="32760"/>
              </a:xfrm>
              <a:custGeom>
                <a:rect b="b" l="l" r="r" t="t"/>
                <a:pathLst>
                  <a:path extrusionOk="0" h="91" w="95">
                    <a:moveTo>
                      <a:pt x="81" y="77"/>
                    </a:moveTo>
                    <a:lnTo>
                      <a:pt x="81" y="77"/>
                    </a:lnTo>
                    <a:cubicBezTo>
                      <a:pt x="61" y="96"/>
                      <a:pt x="34" y="96"/>
                      <a:pt x="15" y="77"/>
                    </a:cubicBezTo>
                    <a:cubicBezTo>
                      <a:pt x="-5" y="57"/>
                      <a:pt x="-5" y="30"/>
                      <a:pt x="15" y="10"/>
                    </a:cubicBezTo>
                    <a:cubicBezTo>
                      <a:pt x="34" y="-3"/>
                      <a:pt x="61" y="-3"/>
                      <a:pt x="81" y="10"/>
                    </a:cubicBezTo>
                    <a:cubicBezTo>
                      <a:pt x="100" y="30"/>
                      <a:pt x="100" y="57"/>
                      <a:pt x="81" y="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3673800" y="6468290"/>
                <a:ext cx="35280" cy="32760"/>
              </a:xfrm>
              <a:custGeom>
                <a:rect b="b" l="l" r="r" t="t"/>
                <a:pathLst>
                  <a:path extrusionOk="0" h="91" w="98">
                    <a:moveTo>
                      <a:pt x="83" y="81"/>
                    </a:moveTo>
                    <a:lnTo>
                      <a:pt x="83" y="81"/>
                    </a:lnTo>
                    <a:cubicBezTo>
                      <a:pt x="63" y="94"/>
                      <a:pt x="30" y="94"/>
                      <a:pt x="11" y="81"/>
                    </a:cubicBezTo>
                    <a:cubicBezTo>
                      <a:pt x="-3" y="61"/>
                      <a:pt x="-3" y="35"/>
                      <a:pt x="11" y="15"/>
                    </a:cubicBezTo>
                    <a:cubicBezTo>
                      <a:pt x="30" y="-5"/>
                      <a:pt x="63" y="-5"/>
                      <a:pt x="83" y="15"/>
                    </a:cubicBezTo>
                    <a:cubicBezTo>
                      <a:pt x="103" y="35"/>
                      <a:pt x="103" y="61"/>
                      <a:pt x="83" y="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3605400" y="6532730"/>
                <a:ext cx="34560" cy="32400"/>
              </a:xfrm>
              <a:custGeom>
                <a:rect b="b" l="l" r="r" t="t"/>
                <a:pathLst>
                  <a:path extrusionOk="0" h="90" w="96">
                    <a:moveTo>
                      <a:pt x="81" y="74"/>
                    </a:moveTo>
                    <a:lnTo>
                      <a:pt x="81" y="74"/>
                    </a:lnTo>
                    <a:cubicBezTo>
                      <a:pt x="69" y="95"/>
                      <a:pt x="35" y="95"/>
                      <a:pt x="15" y="74"/>
                    </a:cubicBez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9" y="-5"/>
                      <a:pt x="81" y="15"/>
                    </a:cubicBezTo>
                    <a:cubicBezTo>
                      <a:pt x="102" y="28"/>
                      <a:pt x="102" y="61"/>
                      <a:pt x="81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3538800" y="6594650"/>
                <a:ext cx="34560" cy="34560"/>
              </a:xfrm>
              <a:custGeom>
                <a:rect b="b" l="l" r="r" t="t"/>
                <a:pathLst>
                  <a:path extrusionOk="0" h="96" w="96">
                    <a:moveTo>
                      <a:pt x="81" y="81"/>
                    </a:moveTo>
                    <a:lnTo>
                      <a:pt x="81" y="81"/>
                    </a:lnTo>
                    <a:cubicBezTo>
                      <a:pt x="61" y="101"/>
                      <a:pt x="35" y="101"/>
                      <a:pt x="15" y="81"/>
                    </a:cubicBezTo>
                    <a:cubicBezTo>
                      <a:pt x="-5" y="61"/>
                      <a:pt x="-5" y="35"/>
                      <a:pt x="15" y="15"/>
                    </a:cubicBezTo>
                    <a:cubicBezTo>
                      <a:pt x="35" y="-5"/>
                      <a:pt x="61" y="-5"/>
                      <a:pt x="81" y="15"/>
                    </a:cubicBezTo>
                    <a:cubicBezTo>
                      <a:pt x="101" y="35"/>
                      <a:pt x="101" y="61"/>
                      <a:pt x="81" y="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3469680" y="6659090"/>
                <a:ext cx="36720" cy="32040"/>
              </a:xfrm>
              <a:custGeom>
                <a:rect b="b" l="l" r="r" t="t"/>
                <a:pathLst>
                  <a:path extrusionOk="0" h="89" w="102">
                    <a:moveTo>
                      <a:pt x="88" y="74"/>
                    </a:moveTo>
                    <a:lnTo>
                      <a:pt x="88" y="74"/>
                    </a:lnTo>
                    <a:cubicBezTo>
                      <a:pt x="68" y="94"/>
                      <a:pt x="35" y="94"/>
                      <a:pt x="15" y="74"/>
                    </a:cubicBez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8" y="-5"/>
                      <a:pt x="88" y="15"/>
                    </a:cubicBezTo>
                    <a:cubicBezTo>
                      <a:pt x="107" y="28"/>
                      <a:pt x="107" y="61"/>
                      <a:pt x="88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3403080" y="6722810"/>
                <a:ext cx="34560" cy="32760"/>
              </a:xfrm>
              <a:custGeom>
                <a:rect b="b" l="l" r="r" t="t"/>
                <a:pathLst>
                  <a:path extrusionOk="0" h="91" w="96">
                    <a:moveTo>
                      <a:pt x="81" y="76"/>
                    </a:moveTo>
                    <a:lnTo>
                      <a:pt x="81" y="76"/>
                    </a:lnTo>
                    <a:cubicBezTo>
                      <a:pt x="61" y="96"/>
                      <a:pt x="34" y="96"/>
                      <a:pt x="15" y="76"/>
                    </a:cubicBezTo>
                    <a:cubicBezTo>
                      <a:pt x="-5" y="56"/>
                      <a:pt x="-5" y="30"/>
                      <a:pt x="15" y="9"/>
                    </a:cubicBezTo>
                    <a:cubicBezTo>
                      <a:pt x="34" y="-3"/>
                      <a:pt x="61" y="-3"/>
                      <a:pt x="81" y="9"/>
                    </a:cubicBezTo>
                    <a:cubicBezTo>
                      <a:pt x="101" y="30"/>
                      <a:pt x="101" y="56"/>
                      <a:pt x="81" y="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3943800" y="6722810"/>
                <a:ext cx="34920" cy="32760"/>
              </a:xfrm>
              <a:custGeom>
                <a:rect b="b" l="l" r="r" t="t"/>
                <a:pathLst>
                  <a:path extrusionOk="0" h="91" w="97">
                    <a:moveTo>
                      <a:pt x="15" y="76"/>
                    </a:moveTo>
                    <a:lnTo>
                      <a:pt x="15" y="76"/>
                    </a:lnTo>
                    <a:cubicBezTo>
                      <a:pt x="-5" y="56"/>
                      <a:pt x="-5" y="30"/>
                      <a:pt x="15" y="9"/>
                    </a:cubicBezTo>
                    <a:cubicBezTo>
                      <a:pt x="35" y="-3"/>
                      <a:pt x="68" y="-3"/>
                      <a:pt x="88" y="9"/>
                    </a:cubicBezTo>
                    <a:cubicBezTo>
                      <a:pt x="101" y="30"/>
                      <a:pt x="101" y="56"/>
                      <a:pt x="88" y="76"/>
                    </a:cubicBezTo>
                    <a:cubicBezTo>
                      <a:pt x="68" y="96"/>
                      <a:pt x="35" y="96"/>
                      <a:pt x="15" y="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3877200" y="6659090"/>
                <a:ext cx="34560" cy="32040"/>
              </a:xfrm>
              <a:custGeom>
                <a:rect b="b" l="l" r="r" t="t"/>
                <a:pathLst>
                  <a:path extrusionOk="0" h="89" w="96">
                    <a:moveTo>
                      <a:pt x="15" y="74"/>
                    </a:moveTo>
                    <a:lnTo>
                      <a:pt x="15" y="74"/>
                    </a:ln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1" y="-5"/>
                      <a:pt x="81" y="15"/>
                    </a:cubicBezTo>
                    <a:cubicBezTo>
                      <a:pt x="101" y="28"/>
                      <a:pt x="101" y="61"/>
                      <a:pt x="81" y="74"/>
                    </a:cubicBezTo>
                    <a:cubicBezTo>
                      <a:pt x="61" y="94"/>
                      <a:pt x="35" y="94"/>
                      <a:pt x="15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3808080" y="6594650"/>
                <a:ext cx="36720" cy="34560"/>
              </a:xfrm>
              <a:custGeom>
                <a:rect b="b" l="l" r="r" t="t"/>
                <a:pathLst>
                  <a:path extrusionOk="0" h="96" w="102">
                    <a:moveTo>
                      <a:pt x="15" y="81"/>
                    </a:moveTo>
                    <a:lnTo>
                      <a:pt x="15" y="81"/>
                    </a:lnTo>
                    <a:cubicBezTo>
                      <a:pt x="-5" y="61"/>
                      <a:pt x="-5" y="35"/>
                      <a:pt x="15" y="15"/>
                    </a:cubicBezTo>
                    <a:cubicBezTo>
                      <a:pt x="35" y="-5"/>
                      <a:pt x="68" y="-5"/>
                      <a:pt x="88" y="15"/>
                    </a:cubicBezTo>
                    <a:cubicBezTo>
                      <a:pt x="107" y="35"/>
                      <a:pt x="107" y="61"/>
                      <a:pt x="88" y="81"/>
                    </a:cubicBezTo>
                    <a:cubicBezTo>
                      <a:pt x="68" y="101"/>
                      <a:pt x="35" y="101"/>
                      <a:pt x="15" y="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3741480" y="6532730"/>
                <a:ext cx="34200" cy="32400"/>
              </a:xfrm>
              <a:custGeom>
                <a:rect b="b" l="l" r="r" t="t"/>
                <a:pathLst>
                  <a:path extrusionOk="0" h="90" w="95">
                    <a:moveTo>
                      <a:pt x="15" y="74"/>
                    </a:moveTo>
                    <a:lnTo>
                      <a:pt x="15" y="74"/>
                    </a:lnTo>
                    <a:cubicBezTo>
                      <a:pt x="-5" y="61"/>
                      <a:pt x="-5" y="28"/>
                      <a:pt x="15" y="15"/>
                    </a:cubicBezTo>
                    <a:cubicBezTo>
                      <a:pt x="34" y="-5"/>
                      <a:pt x="61" y="-5"/>
                      <a:pt x="81" y="15"/>
                    </a:cubicBezTo>
                    <a:cubicBezTo>
                      <a:pt x="100" y="28"/>
                      <a:pt x="100" y="61"/>
                      <a:pt x="81" y="74"/>
                    </a:cubicBezTo>
                    <a:cubicBezTo>
                      <a:pt x="61" y="95"/>
                      <a:pt x="34" y="95"/>
                      <a:pt x="15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8"/>
              <p:cNvSpPr/>
              <p:nvPr/>
            </p:nvSpPr>
            <p:spPr>
              <a:xfrm>
                <a:off x="3673800" y="6468290"/>
                <a:ext cx="35280" cy="32760"/>
              </a:xfrm>
              <a:custGeom>
                <a:rect b="b" l="l" r="r" t="t"/>
                <a:pathLst>
                  <a:path extrusionOk="0" h="91" w="98">
                    <a:moveTo>
                      <a:pt x="11" y="81"/>
                    </a:moveTo>
                    <a:lnTo>
                      <a:pt x="11" y="81"/>
                    </a:lnTo>
                    <a:cubicBezTo>
                      <a:pt x="-3" y="61"/>
                      <a:pt x="-3" y="35"/>
                      <a:pt x="11" y="15"/>
                    </a:cubicBezTo>
                    <a:cubicBezTo>
                      <a:pt x="30" y="-5"/>
                      <a:pt x="63" y="-5"/>
                      <a:pt x="83" y="15"/>
                    </a:cubicBezTo>
                    <a:cubicBezTo>
                      <a:pt x="103" y="35"/>
                      <a:pt x="103" y="61"/>
                      <a:pt x="83" y="81"/>
                    </a:cubicBezTo>
                    <a:cubicBezTo>
                      <a:pt x="63" y="94"/>
                      <a:pt x="30" y="94"/>
                      <a:pt x="11" y="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8"/>
              <p:cNvSpPr/>
              <p:nvPr/>
            </p:nvSpPr>
            <p:spPr>
              <a:xfrm>
                <a:off x="3605400" y="6405650"/>
                <a:ext cx="34560" cy="32760"/>
              </a:xfrm>
              <a:custGeom>
                <a:rect b="b" l="l" r="r" t="t"/>
                <a:pathLst>
                  <a:path extrusionOk="0" h="91" w="96">
                    <a:moveTo>
                      <a:pt x="15" y="77"/>
                    </a:moveTo>
                    <a:lnTo>
                      <a:pt x="15" y="77"/>
                    </a:lnTo>
                    <a:cubicBezTo>
                      <a:pt x="-5" y="57"/>
                      <a:pt x="-5" y="30"/>
                      <a:pt x="15" y="10"/>
                    </a:cubicBezTo>
                    <a:cubicBezTo>
                      <a:pt x="35" y="-3"/>
                      <a:pt x="69" y="-3"/>
                      <a:pt x="81" y="10"/>
                    </a:cubicBezTo>
                    <a:cubicBezTo>
                      <a:pt x="102" y="30"/>
                      <a:pt x="102" y="57"/>
                      <a:pt x="81" y="77"/>
                    </a:cubicBezTo>
                    <a:cubicBezTo>
                      <a:pt x="69" y="96"/>
                      <a:pt x="35" y="96"/>
                      <a:pt x="15" y="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3538800" y="6342290"/>
                <a:ext cx="34560" cy="32400"/>
              </a:xfrm>
              <a:custGeom>
                <a:rect b="b" l="l" r="r" t="t"/>
                <a:pathLst>
                  <a:path extrusionOk="0" h="90" w="96">
                    <a:moveTo>
                      <a:pt x="15" y="80"/>
                    </a:moveTo>
                    <a:lnTo>
                      <a:pt x="15" y="80"/>
                    </a:lnTo>
                    <a:cubicBezTo>
                      <a:pt x="-5" y="61"/>
                      <a:pt x="-5" y="34"/>
                      <a:pt x="15" y="14"/>
                    </a:cubicBezTo>
                    <a:cubicBezTo>
                      <a:pt x="35" y="-5"/>
                      <a:pt x="61" y="-5"/>
                      <a:pt x="81" y="14"/>
                    </a:cubicBezTo>
                    <a:cubicBezTo>
                      <a:pt x="101" y="34"/>
                      <a:pt x="101" y="61"/>
                      <a:pt x="81" y="80"/>
                    </a:cubicBezTo>
                    <a:cubicBezTo>
                      <a:pt x="61" y="94"/>
                      <a:pt x="35" y="94"/>
                      <a:pt x="15" y="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8"/>
              <p:cNvSpPr/>
              <p:nvPr/>
            </p:nvSpPr>
            <p:spPr>
              <a:xfrm>
                <a:off x="3469680" y="6279290"/>
                <a:ext cx="36720" cy="32760"/>
              </a:xfrm>
              <a:custGeom>
                <a:rect b="b" l="l" r="r" t="t"/>
                <a:pathLst>
                  <a:path extrusionOk="0" h="91" w="102">
                    <a:moveTo>
                      <a:pt x="15" y="77"/>
                    </a:moveTo>
                    <a:lnTo>
                      <a:pt x="15" y="77"/>
                    </a:lnTo>
                    <a:cubicBezTo>
                      <a:pt x="-5" y="57"/>
                      <a:pt x="-5" y="30"/>
                      <a:pt x="15" y="11"/>
                    </a:cubicBezTo>
                    <a:cubicBezTo>
                      <a:pt x="35" y="-3"/>
                      <a:pt x="68" y="-3"/>
                      <a:pt x="88" y="11"/>
                    </a:cubicBezTo>
                    <a:cubicBezTo>
                      <a:pt x="107" y="30"/>
                      <a:pt x="107" y="57"/>
                      <a:pt x="88" y="77"/>
                    </a:cubicBezTo>
                    <a:cubicBezTo>
                      <a:pt x="68" y="96"/>
                      <a:pt x="35" y="96"/>
                      <a:pt x="15" y="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3403080" y="6215930"/>
                <a:ext cx="34560" cy="32040"/>
              </a:xfrm>
              <a:custGeom>
                <a:rect b="b" l="l" r="r" t="t"/>
                <a:pathLst>
                  <a:path extrusionOk="0" h="89" w="96">
                    <a:moveTo>
                      <a:pt x="15" y="74"/>
                    </a:moveTo>
                    <a:lnTo>
                      <a:pt x="15" y="74"/>
                    </a:lnTo>
                    <a:cubicBezTo>
                      <a:pt x="-5" y="61"/>
                      <a:pt x="-5" y="28"/>
                      <a:pt x="15" y="15"/>
                    </a:cubicBezTo>
                    <a:cubicBezTo>
                      <a:pt x="34" y="-5"/>
                      <a:pt x="61" y="-5"/>
                      <a:pt x="81" y="15"/>
                    </a:cubicBezTo>
                    <a:cubicBezTo>
                      <a:pt x="101" y="28"/>
                      <a:pt x="101" y="61"/>
                      <a:pt x="81" y="74"/>
                    </a:cubicBezTo>
                    <a:cubicBezTo>
                      <a:pt x="61" y="94"/>
                      <a:pt x="34" y="94"/>
                      <a:pt x="15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5" name="Google Shape;405;p18"/>
          <p:cNvGrpSpPr/>
          <p:nvPr/>
        </p:nvGrpSpPr>
        <p:grpSpPr>
          <a:xfrm flipH="1" rot="5400000">
            <a:off x="-1138923" y="1850123"/>
            <a:ext cx="2996844" cy="717202"/>
            <a:chOff x="7225206" y="7345967"/>
            <a:chExt cx="1829240" cy="437772"/>
          </a:xfrm>
        </p:grpSpPr>
        <p:sp>
          <p:nvSpPr>
            <p:cNvPr id="406" name="Google Shape;406;p18"/>
            <p:cNvSpPr/>
            <p:nvPr/>
          </p:nvSpPr>
          <p:spPr>
            <a:xfrm>
              <a:off x="7225206" y="7345967"/>
              <a:ext cx="1829240" cy="437772"/>
            </a:xfrm>
            <a:custGeom>
              <a:rect b="b" l="l" r="r" t="t"/>
              <a:pathLst>
                <a:path extrusionOk="0" h="1216" w="2913">
                  <a:moveTo>
                    <a:pt x="2913" y="1216"/>
                  </a:moveTo>
                  <a:lnTo>
                    <a:pt x="0" y="1216"/>
                  </a:lnTo>
                  <a:lnTo>
                    <a:pt x="0" y="0"/>
                  </a:lnTo>
                  <a:lnTo>
                    <a:pt x="2913" y="0"/>
                  </a:lnTo>
                  <a:lnTo>
                    <a:pt x="2913" y="12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306200" y="7412570"/>
              <a:ext cx="12240" cy="11880"/>
            </a:xfrm>
            <a:custGeom>
              <a:rect b="b" l="l" r="r" t="t"/>
              <a:pathLst>
                <a:path extrusionOk="0" h="33" w="34">
                  <a:moveTo>
                    <a:pt x="34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361280" y="7412570"/>
              <a:ext cx="14400" cy="11880"/>
            </a:xfrm>
            <a:custGeom>
              <a:rect b="b" l="l" r="r" t="t"/>
              <a:pathLst>
                <a:path extrusionOk="0" h="33" w="40">
                  <a:moveTo>
                    <a:pt x="4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7418520" y="7412570"/>
              <a:ext cx="14040" cy="11880"/>
            </a:xfrm>
            <a:custGeom>
              <a:rect b="b" l="l" r="r" t="t"/>
              <a:pathLst>
                <a:path extrusionOk="0" h="33" w="39">
                  <a:moveTo>
                    <a:pt x="39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7475760" y="7412570"/>
              <a:ext cx="11880" cy="11880"/>
            </a:xfrm>
            <a:custGeom>
              <a:rect b="b" l="l" r="r" t="t"/>
              <a:pathLst>
                <a:path extrusionOk="0" h="33" w="33">
                  <a:moveTo>
                    <a:pt x="33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7306200" y="7469450"/>
              <a:ext cx="12240" cy="14400"/>
            </a:xfrm>
            <a:custGeom>
              <a:rect b="b" l="l" r="r" t="t"/>
              <a:pathLst>
                <a:path extrusionOk="0" h="40" w="34">
                  <a:moveTo>
                    <a:pt x="34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7361280" y="7469450"/>
              <a:ext cx="14400" cy="14400"/>
            </a:xfrm>
            <a:custGeom>
              <a:rect b="b" l="l" r="r" t="t"/>
              <a:pathLst>
                <a:path extrusionOk="0" h="40" w="4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7418520" y="7469450"/>
              <a:ext cx="14040" cy="14400"/>
            </a:xfrm>
            <a:custGeom>
              <a:rect b="b" l="l" r="r" t="t"/>
              <a:pathLst>
                <a:path extrusionOk="0" h="40" w="39">
                  <a:moveTo>
                    <a:pt x="39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7475760" y="7469450"/>
              <a:ext cx="11880" cy="14400"/>
            </a:xfrm>
            <a:custGeom>
              <a:rect b="b" l="l" r="r" t="t"/>
              <a:pathLst>
                <a:path extrusionOk="0" h="40" w="33">
                  <a:moveTo>
                    <a:pt x="33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7306200" y="7529210"/>
              <a:ext cx="12240" cy="14400"/>
            </a:xfrm>
            <a:custGeom>
              <a:rect b="b" l="l" r="r" t="t"/>
              <a:pathLst>
                <a:path extrusionOk="0" h="40" w="34">
                  <a:moveTo>
                    <a:pt x="34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7361280" y="7529210"/>
              <a:ext cx="14400" cy="14400"/>
            </a:xfrm>
            <a:custGeom>
              <a:rect b="b" l="l" r="r" t="t"/>
              <a:pathLst>
                <a:path extrusionOk="0" h="40" w="4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7418520" y="7529210"/>
              <a:ext cx="14040" cy="14400"/>
            </a:xfrm>
            <a:custGeom>
              <a:rect b="b" l="l" r="r" t="t"/>
              <a:pathLst>
                <a:path extrusionOk="0" h="40" w="39">
                  <a:moveTo>
                    <a:pt x="39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7475760" y="7529210"/>
              <a:ext cx="11880" cy="14400"/>
            </a:xfrm>
            <a:custGeom>
              <a:rect b="b" l="l" r="r" t="t"/>
              <a:pathLst>
                <a:path extrusionOk="0" h="40" w="33">
                  <a:moveTo>
                    <a:pt x="33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7306200" y="7588610"/>
              <a:ext cx="12240" cy="14400"/>
            </a:xfrm>
            <a:custGeom>
              <a:rect b="b" l="l" r="r" t="t"/>
              <a:pathLst>
                <a:path extrusionOk="0" h="40" w="34">
                  <a:moveTo>
                    <a:pt x="34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7361280" y="7588610"/>
              <a:ext cx="14400" cy="14400"/>
            </a:xfrm>
            <a:custGeom>
              <a:rect b="b" l="l" r="r" t="t"/>
              <a:pathLst>
                <a:path extrusionOk="0" h="40" w="4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7418520" y="7588610"/>
              <a:ext cx="14040" cy="14400"/>
            </a:xfrm>
            <a:custGeom>
              <a:rect b="b" l="l" r="r" t="t"/>
              <a:pathLst>
                <a:path extrusionOk="0" h="40" w="39">
                  <a:moveTo>
                    <a:pt x="39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7475760" y="7588610"/>
              <a:ext cx="11880" cy="14400"/>
            </a:xfrm>
            <a:custGeom>
              <a:rect b="b" l="l" r="r" t="t"/>
              <a:pathLst>
                <a:path extrusionOk="0" h="40" w="33">
                  <a:moveTo>
                    <a:pt x="33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18"/>
          <p:cNvGrpSpPr/>
          <p:nvPr/>
        </p:nvGrpSpPr>
        <p:grpSpPr>
          <a:xfrm>
            <a:off x="1357" y="0"/>
            <a:ext cx="717202" cy="716944"/>
            <a:chOff x="8241630" y="-5"/>
            <a:chExt cx="902367" cy="902043"/>
          </a:xfrm>
        </p:grpSpPr>
        <p:sp>
          <p:nvSpPr>
            <p:cNvPr id="424" name="Google Shape;424;p18"/>
            <p:cNvSpPr/>
            <p:nvPr/>
          </p:nvSpPr>
          <p:spPr>
            <a:xfrm rot="5400000">
              <a:off x="8241793" y="-167"/>
              <a:ext cx="902043" cy="902367"/>
            </a:xfrm>
            <a:custGeom>
              <a:rect b="b" l="l" r="r" t="t"/>
              <a:pathLst>
                <a:path extrusionOk="0" h="2913" w="2912">
                  <a:moveTo>
                    <a:pt x="2912" y="2913"/>
                  </a:moveTo>
                  <a:lnTo>
                    <a:pt x="0" y="2913"/>
                  </a:lnTo>
                  <a:lnTo>
                    <a:pt x="0" y="0"/>
                  </a:lnTo>
                  <a:lnTo>
                    <a:pt x="2912" y="0"/>
                  </a:lnTo>
                  <a:lnTo>
                    <a:pt x="2912" y="29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5" name="Google Shape;425;p18"/>
            <p:cNvGrpSpPr/>
            <p:nvPr/>
          </p:nvGrpSpPr>
          <p:grpSpPr>
            <a:xfrm rot="5400000">
              <a:off x="8334899" y="105476"/>
              <a:ext cx="695146" cy="692978"/>
              <a:chOff x="138960" y="6080570"/>
              <a:chExt cx="807840" cy="805320"/>
            </a:xfrm>
          </p:grpSpPr>
          <p:sp>
            <p:nvSpPr>
              <p:cNvPr id="426" name="Google Shape;426;p18"/>
              <p:cNvSpPr/>
              <p:nvPr/>
            </p:nvSpPr>
            <p:spPr>
              <a:xfrm>
                <a:off x="537120" y="6080570"/>
                <a:ext cx="9360" cy="805320"/>
              </a:xfrm>
              <a:custGeom>
                <a:rect b="b" l="l" r="r" t="t"/>
                <a:pathLst>
                  <a:path extrusionOk="0" h="2237" w="26">
                    <a:moveTo>
                      <a:pt x="26" y="0"/>
                    </a:moveTo>
                    <a:lnTo>
                      <a:pt x="26" y="2237"/>
                    </a:lnTo>
                    <a:lnTo>
                      <a:pt x="0" y="2237"/>
                    </a:lnTo>
                    <a:lnTo>
                      <a:pt x="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8"/>
              <p:cNvSpPr/>
              <p:nvPr/>
            </p:nvSpPr>
            <p:spPr>
              <a:xfrm>
                <a:off x="138960" y="6478370"/>
                <a:ext cx="807840" cy="9720"/>
              </a:xfrm>
              <a:custGeom>
                <a:rect b="b" l="l" r="r" t="t"/>
                <a:pathLst>
                  <a:path extrusionOk="0" h="27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8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0"/>
                    </a:moveTo>
                    <a:lnTo>
                      <a:pt x="2244" y="13"/>
                    </a:lnTo>
                    <a:lnTo>
                      <a:pt x="1145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25" y="1132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20" y="2237"/>
                    </a:lnTo>
                    <a:lnTo>
                      <a:pt x="0" y="2237"/>
                    </a:lnTo>
                    <a:lnTo>
                      <a:pt x="0" y="2217"/>
                    </a:lnTo>
                    <a:lnTo>
                      <a:pt x="1013" y="1204"/>
                    </a:lnTo>
                    <a:lnTo>
                      <a:pt x="1013" y="1204"/>
                    </a:lnTo>
                    <a:lnTo>
                      <a:pt x="1059" y="1158"/>
                    </a:lnTo>
                    <a:lnTo>
                      <a:pt x="1079" y="1138"/>
                    </a:lnTo>
                    <a:lnTo>
                      <a:pt x="1085" y="1132"/>
                    </a:lnTo>
                    <a:lnTo>
                      <a:pt x="1092" y="1125"/>
                    </a:lnTo>
                    <a:lnTo>
                      <a:pt x="1092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12" y="1112"/>
                    </a:lnTo>
                    <a:lnTo>
                      <a:pt x="1112" y="1112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092"/>
                    </a:lnTo>
                    <a:lnTo>
                      <a:pt x="1125" y="1092"/>
                    </a:lnTo>
                    <a:lnTo>
                      <a:pt x="1132" y="1086"/>
                    </a:lnTo>
                    <a:lnTo>
                      <a:pt x="1145" y="1079"/>
                    </a:lnTo>
                    <a:lnTo>
                      <a:pt x="1145" y="1079"/>
                    </a:lnTo>
                    <a:lnTo>
                      <a:pt x="1158" y="1059"/>
                    </a:lnTo>
                    <a:lnTo>
                      <a:pt x="1158" y="1059"/>
                    </a:lnTo>
                    <a:lnTo>
                      <a:pt x="1211" y="1006"/>
                    </a:lnTo>
                    <a:lnTo>
                      <a:pt x="1211" y="1006"/>
                    </a:lnTo>
                    <a:lnTo>
                      <a:pt x="2224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2217"/>
                    </a:moveTo>
                    <a:lnTo>
                      <a:pt x="2244" y="2237"/>
                    </a:lnTo>
                    <a:lnTo>
                      <a:pt x="2224" y="2237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25"/>
                    </a:lnTo>
                    <a:lnTo>
                      <a:pt x="1112" y="1125"/>
                    </a:lnTo>
                    <a:lnTo>
                      <a:pt x="1106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092" y="1112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1033" y="1006"/>
                    </a:lnTo>
                    <a:lnTo>
                      <a:pt x="1033" y="1013"/>
                    </a:lnTo>
                    <a:lnTo>
                      <a:pt x="1079" y="1059"/>
                    </a:lnTo>
                    <a:lnTo>
                      <a:pt x="1079" y="1059"/>
                    </a:lnTo>
                    <a:lnTo>
                      <a:pt x="1099" y="1079"/>
                    </a:lnTo>
                    <a:lnTo>
                      <a:pt x="1099" y="1079"/>
                    </a:lnTo>
                    <a:lnTo>
                      <a:pt x="1106" y="1086"/>
                    </a:lnTo>
                    <a:lnTo>
                      <a:pt x="1112" y="1092"/>
                    </a:lnTo>
                    <a:lnTo>
                      <a:pt x="1112" y="1092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32" y="1105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9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45" y="1125"/>
                    </a:lnTo>
                    <a:lnTo>
                      <a:pt x="1145" y="1125"/>
                    </a:lnTo>
                    <a:lnTo>
                      <a:pt x="1152" y="1132"/>
                    </a:lnTo>
                    <a:lnTo>
                      <a:pt x="1158" y="1138"/>
                    </a:lnTo>
                    <a:lnTo>
                      <a:pt x="1178" y="1158"/>
                    </a:lnTo>
                    <a:lnTo>
                      <a:pt x="1232" y="1211"/>
                    </a:lnTo>
                    <a:lnTo>
                      <a:pt x="2244" y="22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8"/>
              <p:cNvSpPr/>
              <p:nvPr/>
            </p:nvSpPr>
            <p:spPr>
              <a:xfrm>
                <a:off x="365400" y="6080570"/>
                <a:ext cx="352440" cy="805320"/>
              </a:xfrm>
              <a:custGeom>
                <a:rect b="b" l="l" r="r" t="t"/>
                <a:pathLst>
                  <a:path extrusionOk="0" h="2237" w="979">
                    <a:moveTo>
                      <a:pt x="979" y="0"/>
                    </a:moveTo>
                    <a:lnTo>
                      <a:pt x="556" y="993"/>
                    </a:lnTo>
                    <a:lnTo>
                      <a:pt x="529" y="1059"/>
                    </a:lnTo>
                    <a:lnTo>
                      <a:pt x="529" y="1059"/>
                    </a:lnTo>
                    <a:lnTo>
                      <a:pt x="523" y="1079"/>
                    </a:lnTo>
                    <a:lnTo>
                      <a:pt x="516" y="1092"/>
                    </a:lnTo>
                    <a:lnTo>
                      <a:pt x="516" y="1099"/>
                    </a:lnTo>
                    <a:lnTo>
                      <a:pt x="510" y="1105"/>
                    </a:lnTo>
                    <a:lnTo>
                      <a:pt x="510" y="1105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496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496" y="1145"/>
                    </a:lnTo>
                    <a:lnTo>
                      <a:pt x="490" y="1152"/>
                    </a:lnTo>
                    <a:lnTo>
                      <a:pt x="483" y="1165"/>
                    </a:lnTo>
                    <a:lnTo>
                      <a:pt x="477" y="1185"/>
                    </a:lnTo>
                    <a:lnTo>
                      <a:pt x="450" y="1251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423" y="1244"/>
                    </a:lnTo>
                    <a:lnTo>
                      <a:pt x="450" y="1178"/>
                    </a:lnTo>
                    <a:lnTo>
                      <a:pt x="463" y="1158"/>
                    </a:lnTo>
                    <a:lnTo>
                      <a:pt x="463" y="1158"/>
                    </a:lnTo>
                    <a:lnTo>
                      <a:pt x="463" y="1145"/>
                    </a:lnTo>
                    <a:lnTo>
                      <a:pt x="470" y="1138"/>
                    </a:lnTo>
                    <a:lnTo>
                      <a:pt x="470" y="1132"/>
                    </a:lnTo>
                    <a:lnTo>
                      <a:pt x="470" y="1132"/>
                    </a:lnTo>
                    <a:lnTo>
                      <a:pt x="470" y="1125"/>
                    </a:lnTo>
                    <a:lnTo>
                      <a:pt x="477" y="1125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099"/>
                    </a:lnTo>
                    <a:lnTo>
                      <a:pt x="483" y="1099"/>
                    </a:lnTo>
                    <a:lnTo>
                      <a:pt x="483" y="1092"/>
                    </a:lnTo>
                    <a:lnTo>
                      <a:pt x="490" y="1092"/>
                    </a:lnTo>
                    <a:lnTo>
                      <a:pt x="490" y="1086"/>
                    </a:lnTo>
                    <a:lnTo>
                      <a:pt x="496" y="1072"/>
                    </a:lnTo>
                    <a:lnTo>
                      <a:pt x="503" y="1053"/>
                    </a:lnTo>
                    <a:lnTo>
                      <a:pt x="529" y="987"/>
                    </a:lnTo>
                    <a:lnTo>
                      <a:pt x="946" y="0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8"/>
              <p:cNvSpPr/>
              <p:nvPr/>
            </p:nvSpPr>
            <p:spPr>
              <a:xfrm>
                <a:off x="138960" y="6307010"/>
                <a:ext cx="807840" cy="352800"/>
              </a:xfrm>
              <a:custGeom>
                <a:rect b="b" l="l" r="r" t="t"/>
                <a:pathLst>
                  <a:path extrusionOk="0" h="980" w="2244">
                    <a:moveTo>
                      <a:pt x="2244" y="947"/>
                    </a:moveTo>
                    <a:lnTo>
                      <a:pt x="2244" y="980"/>
                    </a:lnTo>
                    <a:lnTo>
                      <a:pt x="1244" y="556"/>
                    </a:lnTo>
                    <a:lnTo>
                      <a:pt x="1178" y="529"/>
                    </a:lnTo>
                    <a:lnTo>
                      <a:pt x="1158" y="523"/>
                    </a:lnTo>
                    <a:lnTo>
                      <a:pt x="1145" y="516"/>
                    </a:lnTo>
                    <a:lnTo>
                      <a:pt x="1139" y="509"/>
                    </a:lnTo>
                    <a:lnTo>
                      <a:pt x="1132" y="509"/>
                    </a:lnTo>
                    <a:lnTo>
                      <a:pt x="1132" y="509"/>
                    </a:lnTo>
                    <a:lnTo>
                      <a:pt x="1125" y="509"/>
                    </a:lnTo>
                    <a:lnTo>
                      <a:pt x="1125" y="509"/>
                    </a:lnTo>
                    <a:lnTo>
                      <a:pt x="1125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099" y="496"/>
                    </a:lnTo>
                    <a:lnTo>
                      <a:pt x="1099" y="496"/>
                    </a:lnTo>
                    <a:lnTo>
                      <a:pt x="1092" y="496"/>
                    </a:lnTo>
                    <a:lnTo>
                      <a:pt x="1092" y="490"/>
                    </a:lnTo>
                    <a:lnTo>
                      <a:pt x="1085" y="490"/>
                    </a:lnTo>
                    <a:lnTo>
                      <a:pt x="1073" y="483"/>
                    </a:lnTo>
                    <a:lnTo>
                      <a:pt x="1052" y="476"/>
                    </a:lnTo>
                    <a:lnTo>
                      <a:pt x="986" y="45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993" y="424"/>
                    </a:lnTo>
                    <a:lnTo>
                      <a:pt x="1059" y="450"/>
                    </a:lnTo>
                    <a:lnTo>
                      <a:pt x="1085" y="457"/>
                    </a:lnTo>
                    <a:lnTo>
                      <a:pt x="1085" y="457"/>
                    </a:lnTo>
                    <a:lnTo>
                      <a:pt x="1092" y="463"/>
                    </a:lnTo>
                    <a:lnTo>
                      <a:pt x="1099" y="470"/>
                    </a:lnTo>
                    <a:lnTo>
                      <a:pt x="1106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9" y="470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45" y="483"/>
                    </a:lnTo>
                    <a:lnTo>
                      <a:pt x="1152" y="490"/>
                    </a:lnTo>
                    <a:lnTo>
                      <a:pt x="1158" y="490"/>
                    </a:lnTo>
                    <a:lnTo>
                      <a:pt x="1165" y="496"/>
                    </a:lnTo>
                    <a:lnTo>
                      <a:pt x="1192" y="503"/>
                    </a:lnTo>
                    <a:lnTo>
                      <a:pt x="1251" y="529"/>
                    </a:lnTo>
                    <a:lnTo>
                      <a:pt x="2244" y="9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138960" y="6313850"/>
                <a:ext cx="807840" cy="338760"/>
              </a:xfrm>
              <a:custGeom>
                <a:rect b="b" l="l" r="r" t="t"/>
                <a:pathLst>
                  <a:path extrusionOk="0" h="941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1258" y="431"/>
                    </a:lnTo>
                    <a:lnTo>
                      <a:pt x="1192" y="457"/>
                    </a:lnTo>
                    <a:lnTo>
                      <a:pt x="1165" y="464"/>
                    </a:lnTo>
                    <a:lnTo>
                      <a:pt x="1158" y="471"/>
                    </a:lnTo>
                    <a:lnTo>
                      <a:pt x="1152" y="471"/>
                    </a:lnTo>
                    <a:lnTo>
                      <a:pt x="1145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2" y="477"/>
                    </a:lnTo>
                    <a:lnTo>
                      <a:pt x="1132" y="477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06" y="490"/>
                    </a:lnTo>
                    <a:lnTo>
                      <a:pt x="1099" y="490"/>
                    </a:lnTo>
                    <a:lnTo>
                      <a:pt x="1092" y="497"/>
                    </a:lnTo>
                    <a:lnTo>
                      <a:pt x="1085" y="497"/>
                    </a:lnTo>
                    <a:lnTo>
                      <a:pt x="1059" y="510"/>
                    </a:lnTo>
                    <a:lnTo>
                      <a:pt x="1059" y="510"/>
                    </a:lnTo>
                    <a:lnTo>
                      <a:pt x="1000" y="537"/>
                    </a:lnTo>
                    <a:lnTo>
                      <a:pt x="0" y="941"/>
                    </a:lnTo>
                    <a:lnTo>
                      <a:pt x="0" y="914"/>
                    </a:lnTo>
                    <a:lnTo>
                      <a:pt x="986" y="510"/>
                    </a:lnTo>
                    <a:lnTo>
                      <a:pt x="1052" y="484"/>
                    </a:lnTo>
                    <a:lnTo>
                      <a:pt x="1073" y="477"/>
                    </a:lnTo>
                    <a:lnTo>
                      <a:pt x="1085" y="471"/>
                    </a:lnTo>
                    <a:lnTo>
                      <a:pt x="1092" y="471"/>
                    </a:lnTo>
                    <a:lnTo>
                      <a:pt x="1092" y="464"/>
                    </a:lnTo>
                    <a:lnTo>
                      <a:pt x="1099" y="464"/>
                    </a:lnTo>
                    <a:lnTo>
                      <a:pt x="1099" y="464"/>
                    </a:lnTo>
                    <a:lnTo>
                      <a:pt x="1106" y="464"/>
                    </a:lnTo>
                    <a:lnTo>
                      <a:pt x="1106" y="464"/>
                    </a:lnTo>
                    <a:lnTo>
                      <a:pt x="1106" y="457"/>
                    </a:lnTo>
                    <a:lnTo>
                      <a:pt x="1106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25" y="457"/>
                    </a:lnTo>
                    <a:lnTo>
                      <a:pt x="1125" y="451"/>
                    </a:lnTo>
                    <a:lnTo>
                      <a:pt x="1125" y="451"/>
                    </a:lnTo>
                    <a:lnTo>
                      <a:pt x="1132" y="451"/>
                    </a:lnTo>
                    <a:lnTo>
                      <a:pt x="1132" y="451"/>
                    </a:lnTo>
                    <a:lnTo>
                      <a:pt x="1139" y="451"/>
                    </a:lnTo>
                    <a:lnTo>
                      <a:pt x="1145" y="444"/>
                    </a:lnTo>
                    <a:lnTo>
                      <a:pt x="1158" y="438"/>
                    </a:lnTo>
                    <a:lnTo>
                      <a:pt x="1178" y="431"/>
                    </a:lnTo>
                    <a:lnTo>
                      <a:pt x="1238" y="405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372600" y="6080570"/>
                <a:ext cx="338400" cy="805320"/>
              </a:xfrm>
              <a:custGeom>
                <a:rect b="b" l="l" r="r" t="t"/>
                <a:pathLst>
                  <a:path extrusionOk="0" h="2237" w="940">
                    <a:moveTo>
                      <a:pt x="940" y="2237"/>
                    </a:moveTo>
                    <a:lnTo>
                      <a:pt x="913" y="2237"/>
                    </a:lnTo>
                    <a:lnTo>
                      <a:pt x="509" y="1251"/>
                    </a:lnTo>
                    <a:lnTo>
                      <a:pt x="483" y="1192"/>
                    </a:lnTo>
                    <a:lnTo>
                      <a:pt x="476" y="1165"/>
                    </a:lnTo>
                    <a:lnTo>
                      <a:pt x="470" y="1152"/>
                    </a:lnTo>
                    <a:lnTo>
                      <a:pt x="470" y="1145"/>
                    </a:lnTo>
                    <a:lnTo>
                      <a:pt x="463" y="1145"/>
                    </a:lnTo>
                    <a:lnTo>
                      <a:pt x="463" y="1138"/>
                    </a:lnTo>
                    <a:lnTo>
                      <a:pt x="463" y="1138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2"/>
                    </a:lnTo>
                    <a:lnTo>
                      <a:pt x="457" y="1112"/>
                    </a:lnTo>
                    <a:lnTo>
                      <a:pt x="450" y="1112"/>
                    </a:lnTo>
                    <a:lnTo>
                      <a:pt x="450" y="1105"/>
                    </a:lnTo>
                    <a:lnTo>
                      <a:pt x="450" y="1105"/>
                    </a:lnTo>
                    <a:lnTo>
                      <a:pt x="450" y="1099"/>
                    </a:lnTo>
                    <a:lnTo>
                      <a:pt x="443" y="1092"/>
                    </a:lnTo>
                    <a:lnTo>
                      <a:pt x="443" y="1079"/>
                    </a:lnTo>
                    <a:lnTo>
                      <a:pt x="430" y="1059"/>
                    </a:lnTo>
                    <a:lnTo>
                      <a:pt x="430" y="1059"/>
                    </a:lnTo>
                    <a:lnTo>
                      <a:pt x="410" y="999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430" y="987"/>
                    </a:lnTo>
                    <a:lnTo>
                      <a:pt x="457" y="1046"/>
                    </a:lnTo>
                    <a:lnTo>
                      <a:pt x="463" y="1072"/>
                    </a:lnTo>
                    <a:lnTo>
                      <a:pt x="470" y="1086"/>
                    </a:lnTo>
                    <a:lnTo>
                      <a:pt x="476" y="1092"/>
                    </a:lnTo>
                    <a:lnTo>
                      <a:pt x="476" y="1092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90" y="1119"/>
                    </a:lnTo>
                    <a:lnTo>
                      <a:pt x="490" y="1119"/>
                    </a:lnTo>
                    <a:lnTo>
                      <a:pt x="490" y="1125"/>
                    </a:lnTo>
                    <a:lnTo>
                      <a:pt x="490" y="1125"/>
                    </a:lnTo>
                    <a:lnTo>
                      <a:pt x="490" y="1132"/>
                    </a:lnTo>
                    <a:lnTo>
                      <a:pt x="490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503" y="1158"/>
                    </a:lnTo>
                    <a:lnTo>
                      <a:pt x="509" y="1178"/>
                    </a:lnTo>
                    <a:lnTo>
                      <a:pt x="536" y="1237"/>
                    </a:lnTo>
                    <a:lnTo>
                      <a:pt x="940" y="2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456120" y="6080570"/>
                <a:ext cx="171360" cy="805320"/>
              </a:xfrm>
              <a:custGeom>
                <a:rect b="b" l="l" r="r" t="t"/>
                <a:pathLst>
                  <a:path extrusionOk="0" h="2237" w="476">
                    <a:moveTo>
                      <a:pt x="476" y="0"/>
                    </a:moveTo>
                    <a:lnTo>
                      <a:pt x="277" y="987"/>
                    </a:lnTo>
                    <a:lnTo>
                      <a:pt x="264" y="1053"/>
                    </a:lnTo>
                    <a:lnTo>
                      <a:pt x="264" y="1079"/>
                    </a:lnTo>
                    <a:lnTo>
                      <a:pt x="264" y="1079"/>
                    </a:lnTo>
                    <a:lnTo>
                      <a:pt x="258" y="1086"/>
                    </a:lnTo>
                    <a:lnTo>
                      <a:pt x="258" y="1099"/>
                    </a:lnTo>
                    <a:lnTo>
                      <a:pt x="258" y="1099"/>
                    </a:lnTo>
                    <a:lnTo>
                      <a:pt x="258" y="1105"/>
                    </a:lnTo>
                    <a:lnTo>
                      <a:pt x="258" y="1105"/>
                    </a:lnTo>
                    <a:lnTo>
                      <a:pt x="258" y="1112"/>
                    </a:lnTo>
                    <a:lnTo>
                      <a:pt x="251" y="1112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8"/>
                    </a:lnTo>
                    <a:lnTo>
                      <a:pt x="251" y="1138"/>
                    </a:lnTo>
                    <a:lnTo>
                      <a:pt x="244" y="1145"/>
                    </a:lnTo>
                    <a:lnTo>
                      <a:pt x="244" y="1152"/>
                    </a:lnTo>
                    <a:lnTo>
                      <a:pt x="244" y="1165"/>
                    </a:lnTo>
                    <a:lnTo>
                      <a:pt x="238" y="1192"/>
                    </a:lnTo>
                    <a:lnTo>
                      <a:pt x="225" y="1258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198" y="1251"/>
                    </a:lnTo>
                    <a:lnTo>
                      <a:pt x="211" y="1185"/>
                    </a:lnTo>
                    <a:lnTo>
                      <a:pt x="218" y="1158"/>
                    </a:lnTo>
                    <a:lnTo>
                      <a:pt x="218" y="1152"/>
                    </a:lnTo>
                    <a:lnTo>
                      <a:pt x="218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25" y="1132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31" y="1105"/>
                    </a:lnTo>
                    <a:lnTo>
                      <a:pt x="231" y="1099"/>
                    </a:lnTo>
                    <a:lnTo>
                      <a:pt x="231" y="1099"/>
                    </a:lnTo>
                    <a:lnTo>
                      <a:pt x="231" y="1092"/>
                    </a:lnTo>
                    <a:lnTo>
                      <a:pt x="231" y="1086"/>
                    </a:lnTo>
                    <a:lnTo>
                      <a:pt x="231" y="1072"/>
                    </a:lnTo>
                    <a:lnTo>
                      <a:pt x="238" y="1046"/>
                    </a:lnTo>
                    <a:lnTo>
                      <a:pt x="251" y="980"/>
                    </a:lnTo>
                    <a:lnTo>
                      <a:pt x="450" y="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138960" y="6397370"/>
                <a:ext cx="807840" cy="171720"/>
              </a:xfrm>
              <a:custGeom>
                <a:rect b="b" l="l" r="r" t="t"/>
                <a:pathLst>
                  <a:path extrusionOk="0" h="477" w="2244">
                    <a:moveTo>
                      <a:pt x="2244" y="450"/>
                    </a:moveTo>
                    <a:lnTo>
                      <a:pt x="2244" y="477"/>
                    </a:lnTo>
                    <a:lnTo>
                      <a:pt x="1251" y="278"/>
                    </a:lnTo>
                    <a:lnTo>
                      <a:pt x="1185" y="265"/>
                    </a:lnTo>
                    <a:lnTo>
                      <a:pt x="1158" y="258"/>
                    </a:lnTo>
                    <a:lnTo>
                      <a:pt x="1152" y="258"/>
                    </a:lnTo>
                    <a:lnTo>
                      <a:pt x="1145" y="258"/>
                    </a:lnTo>
                    <a:lnTo>
                      <a:pt x="1145" y="258"/>
                    </a:lnTo>
                    <a:lnTo>
                      <a:pt x="1139" y="258"/>
                    </a:lnTo>
                    <a:lnTo>
                      <a:pt x="1132" y="252"/>
                    </a:lnTo>
                    <a:lnTo>
                      <a:pt x="1132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099" y="252"/>
                    </a:lnTo>
                    <a:lnTo>
                      <a:pt x="1099" y="245"/>
                    </a:lnTo>
                    <a:lnTo>
                      <a:pt x="1092" y="245"/>
                    </a:lnTo>
                    <a:lnTo>
                      <a:pt x="1085" y="245"/>
                    </a:lnTo>
                    <a:lnTo>
                      <a:pt x="1073" y="245"/>
                    </a:lnTo>
                    <a:lnTo>
                      <a:pt x="1046" y="239"/>
                    </a:lnTo>
                    <a:lnTo>
                      <a:pt x="980" y="225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986" y="199"/>
                    </a:lnTo>
                    <a:lnTo>
                      <a:pt x="1052" y="212"/>
                    </a:lnTo>
                    <a:lnTo>
                      <a:pt x="1079" y="219"/>
                    </a:lnTo>
                    <a:lnTo>
                      <a:pt x="1092" y="219"/>
                    </a:lnTo>
                    <a:lnTo>
                      <a:pt x="1099" y="219"/>
                    </a:lnTo>
                    <a:lnTo>
                      <a:pt x="1106" y="219"/>
                    </a:lnTo>
                    <a:lnTo>
                      <a:pt x="1106" y="219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32" y="225"/>
                    </a:lnTo>
                    <a:lnTo>
                      <a:pt x="1132" y="225"/>
                    </a:lnTo>
                    <a:lnTo>
                      <a:pt x="1139" y="225"/>
                    </a:lnTo>
                    <a:lnTo>
                      <a:pt x="1139" y="225"/>
                    </a:lnTo>
                    <a:lnTo>
                      <a:pt x="1145" y="232"/>
                    </a:lnTo>
                    <a:lnTo>
                      <a:pt x="1145" y="232"/>
                    </a:lnTo>
                    <a:lnTo>
                      <a:pt x="1158" y="232"/>
                    </a:lnTo>
                    <a:lnTo>
                      <a:pt x="1165" y="232"/>
                    </a:lnTo>
                    <a:lnTo>
                      <a:pt x="1192" y="239"/>
                    </a:lnTo>
                    <a:lnTo>
                      <a:pt x="1258" y="252"/>
                    </a:lnTo>
                    <a:lnTo>
                      <a:pt x="2244" y="4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138960" y="6206930"/>
                <a:ext cx="807840" cy="552600"/>
              </a:xfrm>
              <a:custGeom>
                <a:rect b="b" l="l" r="r" t="t"/>
                <a:pathLst>
                  <a:path extrusionOk="0" h="1535" w="2244">
                    <a:moveTo>
                      <a:pt x="2244" y="0"/>
                    </a:moveTo>
                    <a:lnTo>
                      <a:pt x="2244" y="33"/>
                    </a:lnTo>
                    <a:lnTo>
                      <a:pt x="1238" y="702"/>
                    </a:lnTo>
                    <a:lnTo>
                      <a:pt x="1185" y="741"/>
                    </a:lnTo>
                    <a:lnTo>
                      <a:pt x="1165" y="754"/>
                    </a:lnTo>
                    <a:lnTo>
                      <a:pt x="1158" y="761"/>
                    </a:lnTo>
                    <a:lnTo>
                      <a:pt x="1152" y="768"/>
                    </a:lnTo>
                    <a:lnTo>
                      <a:pt x="1145" y="768"/>
                    </a:lnTo>
                    <a:lnTo>
                      <a:pt x="1139" y="768"/>
                    </a:lnTo>
                    <a:lnTo>
                      <a:pt x="1139" y="774"/>
                    </a:lnTo>
                    <a:lnTo>
                      <a:pt x="1139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19" y="781"/>
                    </a:lnTo>
                    <a:lnTo>
                      <a:pt x="1119" y="781"/>
                    </a:lnTo>
                    <a:lnTo>
                      <a:pt x="1119" y="787"/>
                    </a:lnTo>
                    <a:lnTo>
                      <a:pt x="1119" y="787"/>
                    </a:lnTo>
                    <a:lnTo>
                      <a:pt x="1112" y="787"/>
                    </a:lnTo>
                    <a:lnTo>
                      <a:pt x="1112" y="787"/>
                    </a:lnTo>
                    <a:lnTo>
                      <a:pt x="1106" y="794"/>
                    </a:lnTo>
                    <a:lnTo>
                      <a:pt x="1099" y="801"/>
                    </a:lnTo>
                    <a:lnTo>
                      <a:pt x="1092" y="807"/>
                    </a:lnTo>
                    <a:lnTo>
                      <a:pt x="1092" y="807"/>
                    </a:lnTo>
                    <a:lnTo>
                      <a:pt x="1073" y="820"/>
                    </a:lnTo>
                    <a:lnTo>
                      <a:pt x="1066" y="820"/>
                    </a:lnTo>
                    <a:lnTo>
                      <a:pt x="1013" y="853"/>
                    </a:lnTo>
                    <a:lnTo>
                      <a:pt x="1013" y="853"/>
                    </a:lnTo>
                    <a:lnTo>
                      <a:pt x="0" y="1535"/>
                    </a:lnTo>
                    <a:lnTo>
                      <a:pt x="0" y="1502"/>
                    </a:lnTo>
                    <a:lnTo>
                      <a:pt x="1000" y="834"/>
                    </a:lnTo>
                    <a:lnTo>
                      <a:pt x="1052" y="794"/>
                    </a:lnTo>
                    <a:lnTo>
                      <a:pt x="1073" y="781"/>
                    </a:lnTo>
                    <a:lnTo>
                      <a:pt x="1085" y="774"/>
                    </a:lnTo>
                    <a:lnTo>
                      <a:pt x="1092" y="768"/>
                    </a:lnTo>
                    <a:lnTo>
                      <a:pt x="1092" y="768"/>
                    </a:lnTo>
                    <a:lnTo>
                      <a:pt x="1099" y="768"/>
                    </a:lnTo>
                    <a:lnTo>
                      <a:pt x="1099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48"/>
                    </a:lnTo>
                    <a:lnTo>
                      <a:pt x="1119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32" y="748"/>
                    </a:lnTo>
                    <a:lnTo>
                      <a:pt x="1132" y="741"/>
                    </a:lnTo>
                    <a:lnTo>
                      <a:pt x="1139" y="735"/>
                    </a:lnTo>
                    <a:lnTo>
                      <a:pt x="1152" y="728"/>
                    </a:lnTo>
                    <a:lnTo>
                      <a:pt x="1172" y="715"/>
                    </a:lnTo>
                    <a:lnTo>
                      <a:pt x="1172" y="715"/>
                    </a:lnTo>
                    <a:lnTo>
                      <a:pt x="1232" y="68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265320" y="6080570"/>
                <a:ext cx="552960" cy="805320"/>
              </a:xfrm>
              <a:custGeom>
                <a:rect b="b" l="l" r="r" t="t"/>
                <a:pathLst>
                  <a:path extrusionOk="0" h="2237" w="1536">
                    <a:moveTo>
                      <a:pt x="1536" y="2237"/>
                    </a:moveTo>
                    <a:lnTo>
                      <a:pt x="1503" y="2237"/>
                    </a:lnTo>
                    <a:lnTo>
                      <a:pt x="834" y="1237"/>
                    </a:lnTo>
                    <a:lnTo>
                      <a:pt x="794" y="1185"/>
                    </a:lnTo>
                    <a:lnTo>
                      <a:pt x="781" y="1165"/>
                    </a:lnTo>
                    <a:lnTo>
                      <a:pt x="774" y="1152"/>
                    </a:lnTo>
                    <a:lnTo>
                      <a:pt x="774" y="1145"/>
                    </a:lnTo>
                    <a:lnTo>
                      <a:pt x="768" y="1145"/>
                    </a:lnTo>
                    <a:lnTo>
                      <a:pt x="768" y="1138"/>
                    </a:lnTo>
                    <a:lnTo>
                      <a:pt x="768" y="1138"/>
                    </a:lnTo>
                    <a:lnTo>
                      <a:pt x="761" y="1138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25"/>
                    </a:lnTo>
                    <a:lnTo>
                      <a:pt x="761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48" y="1119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1" y="1105"/>
                    </a:lnTo>
                    <a:lnTo>
                      <a:pt x="741" y="1099"/>
                    </a:lnTo>
                    <a:lnTo>
                      <a:pt x="734" y="1086"/>
                    </a:lnTo>
                    <a:lnTo>
                      <a:pt x="734" y="1086"/>
                    </a:lnTo>
                    <a:lnTo>
                      <a:pt x="722" y="1066"/>
                    </a:lnTo>
                    <a:lnTo>
                      <a:pt x="715" y="1066"/>
                    </a:lnTo>
                    <a:lnTo>
                      <a:pt x="682" y="1013"/>
                    </a:lnTo>
                    <a:lnTo>
                      <a:pt x="682" y="1006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708" y="999"/>
                    </a:lnTo>
                    <a:lnTo>
                      <a:pt x="741" y="1053"/>
                    </a:lnTo>
                    <a:lnTo>
                      <a:pt x="755" y="1072"/>
                    </a:lnTo>
                    <a:lnTo>
                      <a:pt x="761" y="1086"/>
                    </a:lnTo>
                    <a:lnTo>
                      <a:pt x="768" y="1092"/>
                    </a:lnTo>
                    <a:lnTo>
                      <a:pt x="768" y="1092"/>
                    </a:lnTo>
                    <a:lnTo>
                      <a:pt x="768" y="1099"/>
                    </a:lnTo>
                    <a:lnTo>
                      <a:pt x="774" y="1099"/>
                    </a:lnTo>
                    <a:lnTo>
                      <a:pt x="774" y="1099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81" y="1105"/>
                    </a:lnTo>
                    <a:lnTo>
                      <a:pt x="781" y="1105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94" y="1125"/>
                    </a:lnTo>
                    <a:lnTo>
                      <a:pt x="794" y="1132"/>
                    </a:lnTo>
                    <a:lnTo>
                      <a:pt x="801" y="1138"/>
                    </a:lnTo>
                    <a:lnTo>
                      <a:pt x="807" y="1152"/>
                    </a:lnTo>
                    <a:lnTo>
                      <a:pt x="821" y="1171"/>
                    </a:lnTo>
                    <a:lnTo>
                      <a:pt x="821" y="1171"/>
                    </a:lnTo>
                    <a:lnTo>
                      <a:pt x="860" y="1225"/>
                    </a:lnTo>
                    <a:lnTo>
                      <a:pt x="1536" y="2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262800" y="6080570"/>
                <a:ext cx="557640" cy="805320"/>
              </a:xfrm>
              <a:custGeom>
                <a:rect b="b" l="l" r="r" t="t"/>
                <a:pathLst>
                  <a:path extrusionOk="0" h="2237" w="1549">
                    <a:moveTo>
                      <a:pt x="1549" y="0"/>
                    </a:moveTo>
                    <a:lnTo>
                      <a:pt x="867" y="1006"/>
                    </a:lnTo>
                    <a:lnTo>
                      <a:pt x="867" y="1006"/>
                    </a:lnTo>
                    <a:lnTo>
                      <a:pt x="828" y="1066"/>
                    </a:lnTo>
                    <a:lnTo>
                      <a:pt x="828" y="1066"/>
                    </a:lnTo>
                    <a:lnTo>
                      <a:pt x="814" y="1086"/>
                    </a:lnTo>
                    <a:lnTo>
                      <a:pt x="808" y="1099"/>
                    </a:lnTo>
                    <a:lnTo>
                      <a:pt x="801" y="1105"/>
                    </a:lnTo>
                    <a:lnTo>
                      <a:pt x="801" y="1112"/>
                    </a:lnTo>
                    <a:lnTo>
                      <a:pt x="795" y="1112"/>
                    </a:lnTo>
                    <a:lnTo>
                      <a:pt x="795" y="1112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8"/>
                    </a:lnTo>
                    <a:lnTo>
                      <a:pt x="781" y="1138"/>
                    </a:lnTo>
                    <a:lnTo>
                      <a:pt x="775" y="1138"/>
                    </a:lnTo>
                    <a:lnTo>
                      <a:pt x="775" y="1145"/>
                    </a:lnTo>
                    <a:lnTo>
                      <a:pt x="775" y="1145"/>
                    </a:lnTo>
                    <a:lnTo>
                      <a:pt x="768" y="1152"/>
                    </a:lnTo>
                    <a:lnTo>
                      <a:pt x="762" y="1165"/>
                    </a:lnTo>
                    <a:lnTo>
                      <a:pt x="748" y="1185"/>
                    </a:lnTo>
                    <a:lnTo>
                      <a:pt x="708" y="1244"/>
                    </a:lnTo>
                    <a:lnTo>
                      <a:pt x="34" y="2237"/>
                    </a:lnTo>
                    <a:lnTo>
                      <a:pt x="0" y="2237"/>
                    </a:lnTo>
                    <a:lnTo>
                      <a:pt x="682" y="1231"/>
                    </a:lnTo>
                    <a:lnTo>
                      <a:pt x="722" y="1171"/>
                    </a:lnTo>
                    <a:lnTo>
                      <a:pt x="729" y="1171"/>
                    </a:lnTo>
                    <a:lnTo>
                      <a:pt x="741" y="1145"/>
                    </a:lnTo>
                    <a:lnTo>
                      <a:pt x="748" y="1138"/>
                    </a:lnTo>
                    <a:lnTo>
                      <a:pt x="748" y="1132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8" y="1112"/>
                    </a:lnTo>
                    <a:lnTo>
                      <a:pt x="768" y="1112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099"/>
                    </a:lnTo>
                    <a:lnTo>
                      <a:pt x="775" y="1099"/>
                    </a:lnTo>
                    <a:lnTo>
                      <a:pt x="775" y="1099"/>
                    </a:lnTo>
                    <a:lnTo>
                      <a:pt x="775" y="1092"/>
                    </a:lnTo>
                    <a:lnTo>
                      <a:pt x="781" y="1092"/>
                    </a:lnTo>
                    <a:lnTo>
                      <a:pt x="781" y="1086"/>
                    </a:lnTo>
                    <a:lnTo>
                      <a:pt x="788" y="1072"/>
                    </a:lnTo>
                    <a:lnTo>
                      <a:pt x="801" y="1053"/>
                    </a:lnTo>
                    <a:lnTo>
                      <a:pt x="841" y="993"/>
                    </a:lnTo>
                    <a:lnTo>
                      <a:pt x="1516" y="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138960" y="6204410"/>
                <a:ext cx="807840" cy="557640"/>
              </a:xfrm>
              <a:custGeom>
                <a:rect b="b" l="l" r="r" t="t"/>
                <a:pathLst>
                  <a:path extrusionOk="0" h="1549" w="2244">
                    <a:moveTo>
                      <a:pt x="2244" y="1516"/>
                    </a:moveTo>
                    <a:lnTo>
                      <a:pt x="2244" y="1549"/>
                    </a:lnTo>
                    <a:lnTo>
                      <a:pt x="1232" y="867"/>
                    </a:lnTo>
                    <a:lnTo>
                      <a:pt x="1172" y="827"/>
                    </a:lnTo>
                    <a:lnTo>
                      <a:pt x="1172" y="827"/>
                    </a:lnTo>
                    <a:lnTo>
                      <a:pt x="1152" y="814"/>
                    </a:lnTo>
                    <a:lnTo>
                      <a:pt x="1139" y="808"/>
                    </a:lnTo>
                    <a:lnTo>
                      <a:pt x="1132" y="801"/>
                    </a:lnTo>
                    <a:lnTo>
                      <a:pt x="1132" y="794"/>
                    </a:lnTo>
                    <a:lnTo>
                      <a:pt x="1125" y="794"/>
                    </a:lnTo>
                    <a:lnTo>
                      <a:pt x="1125" y="794"/>
                    </a:lnTo>
                    <a:lnTo>
                      <a:pt x="1119" y="794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1"/>
                    </a:lnTo>
                    <a:lnTo>
                      <a:pt x="1112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099" y="781"/>
                    </a:lnTo>
                    <a:lnTo>
                      <a:pt x="1099" y="775"/>
                    </a:lnTo>
                    <a:lnTo>
                      <a:pt x="1092" y="775"/>
                    </a:lnTo>
                    <a:lnTo>
                      <a:pt x="1092" y="775"/>
                    </a:lnTo>
                    <a:lnTo>
                      <a:pt x="1085" y="768"/>
                    </a:lnTo>
                    <a:lnTo>
                      <a:pt x="1073" y="761"/>
                    </a:lnTo>
                    <a:lnTo>
                      <a:pt x="1052" y="748"/>
                    </a:lnTo>
                    <a:lnTo>
                      <a:pt x="993" y="709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1006" y="682"/>
                    </a:lnTo>
                    <a:lnTo>
                      <a:pt x="1066" y="722"/>
                    </a:lnTo>
                    <a:lnTo>
                      <a:pt x="1073" y="722"/>
                    </a:lnTo>
                    <a:lnTo>
                      <a:pt x="1092" y="735"/>
                    </a:lnTo>
                    <a:lnTo>
                      <a:pt x="1099" y="742"/>
                    </a:lnTo>
                    <a:lnTo>
                      <a:pt x="1099" y="742"/>
                    </a:lnTo>
                    <a:lnTo>
                      <a:pt x="1106" y="748"/>
                    </a:lnTo>
                    <a:lnTo>
                      <a:pt x="1112" y="755"/>
                    </a:lnTo>
                    <a:lnTo>
                      <a:pt x="1112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32" y="761"/>
                    </a:lnTo>
                    <a:lnTo>
                      <a:pt x="1132" y="761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9" y="768"/>
                    </a:lnTo>
                    <a:lnTo>
                      <a:pt x="1139" y="768"/>
                    </a:lnTo>
                    <a:lnTo>
                      <a:pt x="1139" y="775"/>
                    </a:lnTo>
                    <a:lnTo>
                      <a:pt x="1145" y="775"/>
                    </a:lnTo>
                    <a:lnTo>
                      <a:pt x="1152" y="775"/>
                    </a:lnTo>
                    <a:lnTo>
                      <a:pt x="1152" y="781"/>
                    </a:lnTo>
                    <a:lnTo>
                      <a:pt x="1165" y="788"/>
                    </a:lnTo>
                    <a:lnTo>
                      <a:pt x="1185" y="801"/>
                    </a:lnTo>
                    <a:lnTo>
                      <a:pt x="1244" y="841"/>
                    </a:lnTo>
                    <a:lnTo>
                      <a:pt x="2244" y="15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138960" y="6399890"/>
                <a:ext cx="807840" cy="167040"/>
              </a:xfrm>
              <a:custGeom>
                <a:rect b="b" l="l" r="r" t="t"/>
                <a:pathLst>
                  <a:path extrusionOk="0" h="464" w="2244">
                    <a:moveTo>
                      <a:pt x="2244" y="0"/>
                    </a:moveTo>
                    <a:lnTo>
                      <a:pt x="2244" y="26"/>
                    </a:lnTo>
                    <a:lnTo>
                      <a:pt x="1265" y="218"/>
                    </a:lnTo>
                    <a:lnTo>
                      <a:pt x="1192" y="232"/>
                    </a:lnTo>
                    <a:lnTo>
                      <a:pt x="1165" y="238"/>
                    </a:lnTo>
                    <a:lnTo>
                      <a:pt x="1152" y="238"/>
                    </a:lnTo>
                    <a:lnTo>
                      <a:pt x="1145" y="238"/>
                    </a:lnTo>
                    <a:lnTo>
                      <a:pt x="1145" y="238"/>
                    </a:lnTo>
                    <a:lnTo>
                      <a:pt x="1139" y="245"/>
                    </a:lnTo>
                    <a:lnTo>
                      <a:pt x="1139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06" y="245"/>
                    </a:lnTo>
                    <a:lnTo>
                      <a:pt x="1106" y="251"/>
                    </a:lnTo>
                    <a:lnTo>
                      <a:pt x="1099" y="251"/>
                    </a:lnTo>
                    <a:lnTo>
                      <a:pt x="1092" y="251"/>
                    </a:lnTo>
                    <a:lnTo>
                      <a:pt x="1079" y="251"/>
                    </a:lnTo>
                    <a:lnTo>
                      <a:pt x="1052" y="258"/>
                    </a:lnTo>
                    <a:lnTo>
                      <a:pt x="986" y="271"/>
                    </a:lnTo>
                    <a:lnTo>
                      <a:pt x="0" y="464"/>
                    </a:lnTo>
                    <a:lnTo>
                      <a:pt x="0" y="430"/>
                    </a:lnTo>
                    <a:lnTo>
                      <a:pt x="973" y="245"/>
                    </a:lnTo>
                    <a:lnTo>
                      <a:pt x="1046" y="232"/>
                    </a:lnTo>
                    <a:lnTo>
                      <a:pt x="1073" y="225"/>
                    </a:lnTo>
                    <a:lnTo>
                      <a:pt x="1085" y="225"/>
                    </a:lnTo>
                    <a:lnTo>
                      <a:pt x="1092" y="225"/>
                    </a:lnTo>
                    <a:lnTo>
                      <a:pt x="1099" y="225"/>
                    </a:lnTo>
                    <a:lnTo>
                      <a:pt x="1099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32" y="218"/>
                    </a:lnTo>
                    <a:lnTo>
                      <a:pt x="1132" y="212"/>
                    </a:lnTo>
                    <a:lnTo>
                      <a:pt x="1139" y="212"/>
                    </a:lnTo>
                    <a:lnTo>
                      <a:pt x="1145" y="212"/>
                    </a:lnTo>
                    <a:lnTo>
                      <a:pt x="1152" y="212"/>
                    </a:lnTo>
                    <a:lnTo>
                      <a:pt x="1158" y="212"/>
                    </a:lnTo>
                    <a:lnTo>
                      <a:pt x="1185" y="205"/>
                    </a:lnTo>
                    <a:lnTo>
                      <a:pt x="1258" y="19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458280" y="6080570"/>
                <a:ext cx="166680" cy="805320"/>
              </a:xfrm>
              <a:custGeom>
                <a:rect b="b" l="l" r="r" t="t"/>
                <a:pathLst>
                  <a:path extrusionOk="0" h="2237" w="463">
                    <a:moveTo>
                      <a:pt x="463" y="2237"/>
                    </a:moveTo>
                    <a:lnTo>
                      <a:pt x="437" y="2237"/>
                    </a:lnTo>
                    <a:lnTo>
                      <a:pt x="245" y="1264"/>
                    </a:lnTo>
                    <a:lnTo>
                      <a:pt x="232" y="1192"/>
                    </a:lnTo>
                    <a:lnTo>
                      <a:pt x="225" y="1165"/>
                    </a:lnTo>
                    <a:lnTo>
                      <a:pt x="225" y="1152"/>
                    </a:lnTo>
                    <a:lnTo>
                      <a:pt x="225" y="1145"/>
                    </a:lnTo>
                    <a:lnTo>
                      <a:pt x="225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19" y="1132"/>
                    </a:lnTo>
                    <a:lnTo>
                      <a:pt x="219" y="1132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05"/>
                    </a:lnTo>
                    <a:lnTo>
                      <a:pt x="219" y="1105"/>
                    </a:lnTo>
                    <a:lnTo>
                      <a:pt x="219" y="1099"/>
                    </a:lnTo>
                    <a:lnTo>
                      <a:pt x="212" y="1099"/>
                    </a:lnTo>
                    <a:lnTo>
                      <a:pt x="212" y="1086"/>
                    </a:lnTo>
                    <a:lnTo>
                      <a:pt x="212" y="1086"/>
                    </a:lnTo>
                    <a:lnTo>
                      <a:pt x="212" y="1079"/>
                    </a:lnTo>
                    <a:lnTo>
                      <a:pt x="212" y="1079"/>
                    </a:lnTo>
                    <a:lnTo>
                      <a:pt x="205" y="1053"/>
                    </a:lnTo>
                    <a:lnTo>
                      <a:pt x="192" y="98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219" y="973"/>
                    </a:lnTo>
                    <a:lnTo>
                      <a:pt x="232" y="1046"/>
                    </a:lnTo>
                    <a:lnTo>
                      <a:pt x="238" y="1072"/>
                    </a:lnTo>
                    <a:lnTo>
                      <a:pt x="238" y="1086"/>
                    </a:lnTo>
                    <a:lnTo>
                      <a:pt x="238" y="1092"/>
                    </a:lnTo>
                    <a:lnTo>
                      <a:pt x="245" y="1099"/>
                    </a:lnTo>
                    <a:lnTo>
                      <a:pt x="245" y="1099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25"/>
                    </a:lnTo>
                    <a:lnTo>
                      <a:pt x="245" y="1125"/>
                    </a:lnTo>
                    <a:lnTo>
                      <a:pt x="252" y="1125"/>
                    </a:lnTo>
                    <a:lnTo>
                      <a:pt x="252" y="1132"/>
                    </a:lnTo>
                    <a:lnTo>
                      <a:pt x="252" y="1132"/>
                    </a:lnTo>
                    <a:lnTo>
                      <a:pt x="252" y="1138"/>
                    </a:lnTo>
                    <a:lnTo>
                      <a:pt x="252" y="1138"/>
                    </a:lnTo>
                    <a:lnTo>
                      <a:pt x="252" y="1152"/>
                    </a:lnTo>
                    <a:lnTo>
                      <a:pt x="252" y="1158"/>
                    </a:lnTo>
                    <a:lnTo>
                      <a:pt x="258" y="1185"/>
                    </a:lnTo>
                    <a:lnTo>
                      <a:pt x="271" y="1251"/>
                    </a:lnTo>
                    <a:lnTo>
                      <a:pt x="463" y="2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44" name="Google Shape;444;p19"/>
          <p:cNvGrpSpPr/>
          <p:nvPr/>
        </p:nvGrpSpPr>
        <p:grpSpPr>
          <a:xfrm>
            <a:off x="-150" y="3"/>
            <a:ext cx="9139113" cy="5143694"/>
            <a:chOff x="-150" y="3"/>
            <a:chExt cx="9139113" cy="5143694"/>
          </a:xfrm>
        </p:grpSpPr>
        <p:grpSp>
          <p:nvGrpSpPr>
            <p:cNvPr id="445" name="Google Shape;445;p19"/>
            <p:cNvGrpSpPr/>
            <p:nvPr/>
          </p:nvGrpSpPr>
          <p:grpSpPr>
            <a:xfrm rot="5400000">
              <a:off x="89734" y="-89881"/>
              <a:ext cx="535194" cy="714963"/>
              <a:chOff x="138960" y="6080570"/>
              <a:chExt cx="807840" cy="805320"/>
            </a:xfrm>
          </p:grpSpPr>
          <p:sp>
            <p:nvSpPr>
              <p:cNvPr id="446" name="Google Shape;446;p19"/>
              <p:cNvSpPr/>
              <p:nvPr/>
            </p:nvSpPr>
            <p:spPr>
              <a:xfrm>
                <a:off x="537120" y="6080570"/>
                <a:ext cx="9360" cy="805320"/>
              </a:xfrm>
              <a:custGeom>
                <a:rect b="b" l="l" r="r" t="t"/>
                <a:pathLst>
                  <a:path extrusionOk="0" h="2237" w="26">
                    <a:moveTo>
                      <a:pt x="26" y="0"/>
                    </a:moveTo>
                    <a:lnTo>
                      <a:pt x="26" y="2237"/>
                    </a:lnTo>
                    <a:lnTo>
                      <a:pt x="0" y="2237"/>
                    </a:lnTo>
                    <a:lnTo>
                      <a:pt x="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138960" y="6478370"/>
                <a:ext cx="807840" cy="9720"/>
              </a:xfrm>
              <a:custGeom>
                <a:rect b="b" l="l" r="r" t="t"/>
                <a:pathLst>
                  <a:path extrusionOk="0" h="27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0"/>
                    </a:moveTo>
                    <a:lnTo>
                      <a:pt x="2244" y="13"/>
                    </a:lnTo>
                    <a:lnTo>
                      <a:pt x="1145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25" y="1132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20" y="2237"/>
                    </a:lnTo>
                    <a:lnTo>
                      <a:pt x="0" y="2237"/>
                    </a:lnTo>
                    <a:lnTo>
                      <a:pt x="0" y="2217"/>
                    </a:lnTo>
                    <a:lnTo>
                      <a:pt x="1013" y="1204"/>
                    </a:lnTo>
                    <a:lnTo>
                      <a:pt x="1013" y="1204"/>
                    </a:lnTo>
                    <a:lnTo>
                      <a:pt x="1059" y="1158"/>
                    </a:lnTo>
                    <a:lnTo>
                      <a:pt x="1079" y="1138"/>
                    </a:lnTo>
                    <a:lnTo>
                      <a:pt x="1085" y="1132"/>
                    </a:lnTo>
                    <a:lnTo>
                      <a:pt x="1092" y="1125"/>
                    </a:lnTo>
                    <a:lnTo>
                      <a:pt x="1092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12" y="1112"/>
                    </a:lnTo>
                    <a:lnTo>
                      <a:pt x="1112" y="1112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092"/>
                    </a:lnTo>
                    <a:lnTo>
                      <a:pt x="1125" y="1092"/>
                    </a:lnTo>
                    <a:lnTo>
                      <a:pt x="1132" y="1086"/>
                    </a:lnTo>
                    <a:lnTo>
                      <a:pt x="1145" y="1079"/>
                    </a:lnTo>
                    <a:lnTo>
                      <a:pt x="1145" y="1079"/>
                    </a:lnTo>
                    <a:lnTo>
                      <a:pt x="1158" y="1059"/>
                    </a:lnTo>
                    <a:lnTo>
                      <a:pt x="1158" y="1059"/>
                    </a:lnTo>
                    <a:lnTo>
                      <a:pt x="1211" y="1006"/>
                    </a:lnTo>
                    <a:lnTo>
                      <a:pt x="1211" y="1006"/>
                    </a:lnTo>
                    <a:lnTo>
                      <a:pt x="2224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2217"/>
                    </a:moveTo>
                    <a:lnTo>
                      <a:pt x="2244" y="2237"/>
                    </a:lnTo>
                    <a:lnTo>
                      <a:pt x="2224" y="2237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25"/>
                    </a:lnTo>
                    <a:lnTo>
                      <a:pt x="1112" y="1125"/>
                    </a:lnTo>
                    <a:lnTo>
                      <a:pt x="1106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092" y="1112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1033" y="1006"/>
                    </a:lnTo>
                    <a:lnTo>
                      <a:pt x="1033" y="1013"/>
                    </a:lnTo>
                    <a:lnTo>
                      <a:pt x="1079" y="1059"/>
                    </a:lnTo>
                    <a:lnTo>
                      <a:pt x="1079" y="1059"/>
                    </a:lnTo>
                    <a:lnTo>
                      <a:pt x="1099" y="1079"/>
                    </a:lnTo>
                    <a:lnTo>
                      <a:pt x="1099" y="1079"/>
                    </a:lnTo>
                    <a:lnTo>
                      <a:pt x="1106" y="1086"/>
                    </a:lnTo>
                    <a:lnTo>
                      <a:pt x="1112" y="1092"/>
                    </a:lnTo>
                    <a:lnTo>
                      <a:pt x="1112" y="1092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32" y="1105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9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45" y="1125"/>
                    </a:lnTo>
                    <a:lnTo>
                      <a:pt x="1145" y="1125"/>
                    </a:lnTo>
                    <a:lnTo>
                      <a:pt x="1152" y="1132"/>
                    </a:lnTo>
                    <a:lnTo>
                      <a:pt x="1158" y="1138"/>
                    </a:lnTo>
                    <a:lnTo>
                      <a:pt x="1178" y="1158"/>
                    </a:lnTo>
                    <a:lnTo>
                      <a:pt x="1232" y="1211"/>
                    </a:lnTo>
                    <a:lnTo>
                      <a:pt x="2244" y="22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365400" y="6080570"/>
                <a:ext cx="352440" cy="805320"/>
              </a:xfrm>
              <a:custGeom>
                <a:rect b="b" l="l" r="r" t="t"/>
                <a:pathLst>
                  <a:path extrusionOk="0" h="2237" w="979">
                    <a:moveTo>
                      <a:pt x="979" y="0"/>
                    </a:moveTo>
                    <a:lnTo>
                      <a:pt x="556" y="993"/>
                    </a:lnTo>
                    <a:lnTo>
                      <a:pt x="529" y="1059"/>
                    </a:lnTo>
                    <a:lnTo>
                      <a:pt x="529" y="1059"/>
                    </a:lnTo>
                    <a:lnTo>
                      <a:pt x="523" y="1079"/>
                    </a:lnTo>
                    <a:lnTo>
                      <a:pt x="516" y="1092"/>
                    </a:lnTo>
                    <a:lnTo>
                      <a:pt x="516" y="1099"/>
                    </a:lnTo>
                    <a:lnTo>
                      <a:pt x="510" y="1105"/>
                    </a:lnTo>
                    <a:lnTo>
                      <a:pt x="510" y="1105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496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496" y="1145"/>
                    </a:lnTo>
                    <a:lnTo>
                      <a:pt x="490" y="1152"/>
                    </a:lnTo>
                    <a:lnTo>
                      <a:pt x="483" y="1165"/>
                    </a:lnTo>
                    <a:lnTo>
                      <a:pt x="477" y="1185"/>
                    </a:lnTo>
                    <a:lnTo>
                      <a:pt x="450" y="1251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423" y="1244"/>
                    </a:lnTo>
                    <a:lnTo>
                      <a:pt x="450" y="1178"/>
                    </a:lnTo>
                    <a:lnTo>
                      <a:pt x="463" y="1158"/>
                    </a:lnTo>
                    <a:lnTo>
                      <a:pt x="463" y="1158"/>
                    </a:lnTo>
                    <a:lnTo>
                      <a:pt x="463" y="1145"/>
                    </a:lnTo>
                    <a:lnTo>
                      <a:pt x="470" y="1138"/>
                    </a:lnTo>
                    <a:lnTo>
                      <a:pt x="470" y="1132"/>
                    </a:lnTo>
                    <a:lnTo>
                      <a:pt x="470" y="1132"/>
                    </a:lnTo>
                    <a:lnTo>
                      <a:pt x="470" y="1125"/>
                    </a:lnTo>
                    <a:lnTo>
                      <a:pt x="477" y="1125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099"/>
                    </a:lnTo>
                    <a:lnTo>
                      <a:pt x="483" y="1099"/>
                    </a:lnTo>
                    <a:lnTo>
                      <a:pt x="483" y="1092"/>
                    </a:lnTo>
                    <a:lnTo>
                      <a:pt x="490" y="1092"/>
                    </a:lnTo>
                    <a:lnTo>
                      <a:pt x="490" y="1086"/>
                    </a:lnTo>
                    <a:lnTo>
                      <a:pt x="496" y="1072"/>
                    </a:lnTo>
                    <a:lnTo>
                      <a:pt x="503" y="1053"/>
                    </a:lnTo>
                    <a:lnTo>
                      <a:pt x="529" y="987"/>
                    </a:lnTo>
                    <a:lnTo>
                      <a:pt x="946" y="0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138960" y="6307010"/>
                <a:ext cx="807840" cy="352800"/>
              </a:xfrm>
              <a:custGeom>
                <a:rect b="b" l="l" r="r" t="t"/>
                <a:pathLst>
                  <a:path extrusionOk="0" h="980" w="2244">
                    <a:moveTo>
                      <a:pt x="2244" y="947"/>
                    </a:moveTo>
                    <a:lnTo>
                      <a:pt x="2244" y="980"/>
                    </a:lnTo>
                    <a:lnTo>
                      <a:pt x="1244" y="556"/>
                    </a:lnTo>
                    <a:lnTo>
                      <a:pt x="1178" y="529"/>
                    </a:lnTo>
                    <a:lnTo>
                      <a:pt x="1158" y="523"/>
                    </a:lnTo>
                    <a:lnTo>
                      <a:pt x="1145" y="516"/>
                    </a:lnTo>
                    <a:lnTo>
                      <a:pt x="1139" y="509"/>
                    </a:lnTo>
                    <a:lnTo>
                      <a:pt x="1132" y="509"/>
                    </a:lnTo>
                    <a:lnTo>
                      <a:pt x="1132" y="509"/>
                    </a:lnTo>
                    <a:lnTo>
                      <a:pt x="1125" y="509"/>
                    </a:lnTo>
                    <a:lnTo>
                      <a:pt x="1125" y="509"/>
                    </a:lnTo>
                    <a:lnTo>
                      <a:pt x="1125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099" y="496"/>
                    </a:lnTo>
                    <a:lnTo>
                      <a:pt x="1099" y="496"/>
                    </a:lnTo>
                    <a:lnTo>
                      <a:pt x="1092" y="496"/>
                    </a:lnTo>
                    <a:lnTo>
                      <a:pt x="1092" y="490"/>
                    </a:lnTo>
                    <a:lnTo>
                      <a:pt x="1085" y="490"/>
                    </a:lnTo>
                    <a:lnTo>
                      <a:pt x="1073" y="483"/>
                    </a:lnTo>
                    <a:lnTo>
                      <a:pt x="1052" y="476"/>
                    </a:lnTo>
                    <a:lnTo>
                      <a:pt x="986" y="45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993" y="424"/>
                    </a:lnTo>
                    <a:lnTo>
                      <a:pt x="1059" y="450"/>
                    </a:lnTo>
                    <a:lnTo>
                      <a:pt x="1085" y="457"/>
                    </a:lnTo>
                    <a:lnTo>
                      <a:pt x="1085" y="457"/>
                    </a:lnTo>
                    <a:lnTo>
                      <a:pt x="1092" y="463"/>
                    </a:lnTo>
                    <a:lnTo>
                      <a:pt x="1099" y="470"/>
                    </a:lnTo>
                    <a:lnTo>
                      <a:pt x="1106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9" y="470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45" y="483"/>
                    </a:lnTo>
                    <a:lnTo>
                      <a:pt x="1152" y="490"/>
                    </a:lnTo>
                    <a:lnTo>
                      <a:pt x="1158" y="490"/>
                    </a:lnTo>
                    <a:lnTo>
                      <a:pt x="1165" y="496"/>
                    </a:lnTo>
                    <a:lnTo>
                      <a:pt x="1192" y="503"/>
                    </a:lnTo>
                    <a:lnTo>
                      <a:pt x="1251" y="529"/>
                    </a:lnTo>
                    <a:lnTo>
                      <a:pt x="2244" y="9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138960" y="6313850"/>
                <a:ext cx="807840" cy="338760"/>
              </a:xfrm>
              <a:custGeom>
                <a:rect b="b" l="l" r="r" t="t"/>
                <a:pathLst>
                  <a:path extrusionOk="0" h="941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1258" y="431"/>
                    </a:lnTo>
                    <a:lnTo>
                      <a:pt x="1192" y="457"/>
                    </a:lnTo>
                    <a:lnTo>
                      <a:pt x="1165" y="464"/>
                    </a:lnTo>
                    <a:lnTo>
                      <a:pt x="1158" y="471"/>
                    </a:lnTo>
                    <a:lnTo>
                      <a:pt x="1152" y="471"/>
                    </a:lnTo>
                    <a:lnTo>
                      <a:pt x="1145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2" y="477"/>
                    </a:lnTo>
                    <a:lnTo>
                      <a:pt x="1132" y="477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06" y="490"/>
                    </a:lnTo>
                    <a:lnTo>
                      <a:pt x="1099" y="490"/>
                    </a:lnTo>
                    <a:lnTo>
                      <a:pt x="1092" y="497"/>
                    </a:lnTo>
                    <a:lnTo>
                      <a:pt x="1085" y="497"/>
                    </a:lnTo>
                    <a:lnTo>
                      <a:pt x="1059" y="510"/>
                    </a:lnTo>
                    <a:lnTo>
                      <a:pt x="1059" y="510"/>
                    </a:lnTo>
                    <a:lnTo>
                      <a:pt x="1000" y="537"/>
                    </a:lnTo>
                    <a:lnTo>
                      <a:pt x="0" y="941"/>
                    </a:lnTo>
                    <a:lnTo>
                      <a:pt x="0" y="914"/>
                    </a:lnTo>
                    <a:lnTo>
                      <a:pt x="986" y="510"/>
                    </a:lnTo>
                    <a:lnTo>
                      <a:pt x="1052" y="484"/>
                    </a:lnTo>
                    <a:lnTo>
                      <a:pt x="1073" y="477"/>
                    </a:lnTo>
                    <a:lnTo>
                      <a:pt x="1085" y="471"/>
                    </a:lnTo>
                    <a:lnTo>
                      <a:pt x="1092" y="471"/>
                    </a:lnTo>
                    <a:lnTo>
                      <a:pt x="1092" y="464"/>
                    </a:lnTo>
                    <a:lnTo>
                      <a:pt x="1099" y="464"/>
                    </a:lnTo>
                    <a:lnTo>
                      <a:pt x="1099" y="464"/>
                    </a:lnTo>
                    <a:lnTo>
                      <a:pt x="1106" y="464"/>
                    </a:lnTo>
                    <a:lnTo>
                      <a:pt x="1106" y="464"/>
                    </a:lnTo>
                    <a:lnTo>
                      <a:pt x="1106" y="457"/>
                    </a:lnTo>
                    <a:lnTo>
                      <a:pt x="1106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25" y="457"/>
                    </a:lnTo>
                    <a:lnTo>
                      <a:pt x="1125" y="451"/>
                    </a:lnTo>
                    <a:lnTo>
                      <a:pt x="1125" y="451"/>
                    </a:lnTo>
                    <a:lnTo>
                      <a:pt x="1132" y="451"/>
                    </a:lnTo>
                    <a:lnTo>
                      <a:pt x="1132" y="451"/>
                    </a:lnTo>
                    <a:lnTo>
                      <a:pt x="1139" y="451"/>
                    </a:lnTo>
                    <a:lnTo>
                      <a:pt x="1145" y="444"/>
                    </a:lnTo>
                    <a:lnTo>
                      <a:pt x="1158" y="438"/>
                    </a:lnTo>
                    <a:lnTo>
                      <a:pt x="1178" y="431"/>
                    </a:lnTo>
                    <a:lnTo>
                      <a:pt x="1238" y="405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372600" y="6080570"/>
                <a:ext cx="338400" cy="805320"/>
              </a:xfrm>
              <a:custGeom>
                <a:rect b="b" l="l" r="r" t="t"/>
                <a:pathLst>
                  <a:path extrusionOk="0" h="2237" w="940">
                    <a:moveTo>
                      <a:pt x="940" y="2237"/>
                    </a:moveTo>
                    <a:lnTo>
                      <a:pt x="913" y="2237"/>
                    </a:lnTo>
                    <a:lnTo>
                      <a:pt x="509" y="1251"/>
                    </a:lnTo>
                    <a:lnTo>
                      <a:pt x="483" y="1192"/>
                    </a:lnTo>
                    <a:lnTo>
                      <a:pt x="476" y="1165"/>
                    </a:lnTo>
                    <a:lnTo>
                      <a:pt x="470" y="1152"/>
                    </a:lnTo>
                    <a:lnTo>
                      <a:pt x="470" y="1145"/>
                    </a:lnTo>
                    <a:lnTo>
                      <a:pt x="463" y="1145"/>
                    </a:lnTo>
                    <a:lnTo>
                      <a:pt x="463" y="1138"/>
                    </a:lnTo>
                    <a:lnTo>
                      <a:pt x="463" y="1138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2"/>
                    </a:lnTo>
                    <a:lnTo>
                      <a:pt x="457" y="1112"/>
                    </a:lnTo>
                    <a:lnTo>
                      <a:pt x="450" y="1112"/>
                    </a:lnTo>
                    <a:lnTo>
                      <a:pt x="450" y="1105"/>
                    </a:lnTo>
                    <a:lnTo>
                      <a:pt x="450" y="1105"/>
                    </a:lnTo>
                    <a:lnTo>
                      <a:pt x="450" y="1099"/>
                    </a:lnTo>
                    <a:lnTo>
                      <a:pt x="443" y="1092"/>
                    </a:lnTo>
                    <a:lnTo>
                      <a:pt x="443" y="1079"/>
                    </a:lnTo>
                    <a:lnTo>
                      <a:pt x="430" y="1059"/>
                    </a:lnTo>
                    <a:lnTo>
                      <a:pt x="430" y="1059"/>
                    </a:lnTo>
                    <a:lnTo>
                      <a:pt x="410" y="999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430" y="987"/>
                    </a:lnTo>
                    <a:lnTo>
                      <a:pt x="457" y="1046"/>
                    </a:lnTo>
                    <a:lnTo>
                      <a:pt x="463" y="1072"/>
                    </a:lnTo>
                    <a:lnTo>
                      <a:pt x="470" y="1086"/>
                    </a:lnTo>
                    <a:lnTo>
                      <a:pt x="476" y="1092"/>
                    </a:lnTo>
                    <a:lnTo>
                      <a:pt x="476" y="1092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90" y="1119"/>
                    </a:lnTo>
                    <a:lnTo>
                      <a:pt x="490" y="1119"/>
                    </a:lnTo>
                    <a:lnTo>
                      <a:pt x="490" y="1125"/>
                    </a:lnTo>
                    <a:lnTo>
                      <a:pt x="490" y="1125"/>
                    </a:lnTo>
                    <a:lnTo>
                      <a:pt x="490" y="1132"/>
                    </a:lnTo>
                    <a:lnTo>
                      <a:pt x="490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503" y="1158"/>
                    </a:lnTo>
                    <a:lnTo>
                      <a:pt x="509" y="1178"/>
                    </a:lnTo>
                    <a:lnTo>
                      <a:pt x="536" y="1237"/>
                    </a:lnTo>
                    <a:lnTo>
                      <a:pt x="940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456120" y="6080570"/>
                <a:ext cx="171360" cy="805320"/>
              </a:xfrm>
              <a:custGeom>
                <a:rect b="b" l="l" r="r" t="t"/>
                <a:pathLst>
                  <a:path extrusionOk="0" h="2237" w="476">
                    <a:moveTo>
                      <a:pt x="476" y="0"/>
                    </a:moveTo>
                    <a:lnTo>
                      <a:pt x="277" y="987"/>
                    </a:lnTo>
                    <a:lnTo>
                      <a:pt x="264" y="1053"/>
                    </a:lnTo>
                    <a:lnTo>
                      <a:pt x="264" y="1079"/>
                    </a:lnTo>
                    <a:lnTo>
                      <a:pt x="264" y="1079"/>
                    </a:lnTo>
                    <a:lnTo>
                      <a:pt x="258" y="1086"/>
                    </a:lnTo>
                    <a:lnTo>
                      <a:pt x="258" y="1099"/>
                    </a:lnTo>
                    <a:lnTo>
                      <a:pt x="258" y="1099"/>
                    </a:lnTo>
                    <a:lnTo>
                      <a:pt x="258" y="1105"/>
                    </a:lnTo>
                    <a:lnTo>
                      <a:pt x="258" y="1105"/>
                    </a:lnTo>
                    <a:lnTo>
                      <a:pt x="258" y="1112"/>
                    </a:lnTo>
                    <a:lnTo>
                      <a:pt x="251" y="1112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8"/>
                    </a:lnTo>
                    <a:lnTo>
                      <a:pt x="251" y="1138"/>
                    </a:lnTo>
                    <a:lnTo>
                      <a:pt x="244" y="1145"/>
                    </a:lnTo>
                    <a:lnTo>
                      <a:pt x="244" y="1152"/>
                    </a:lnTo>
                    <a:lnTo>
                      <a:pt x="244" y="1165"/>
                    </a:lnTo>
                    <a:lnTo>
                      <a:pt x="238" y="1192"/>
                    </a:lnTo>
                    <a:lnTo>
                      <a:pt x="225" y="1258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198" y="1251"/>
                    </a:lnTo>
                    <a:lnTo>
                      <a:pt x="211" y="1185"/>
                    </a:lnTo>
                    <a:lnTo>
                      <a:pt x="218" y="1158"/>
                    </a:lnTo>
                    <a:lnTo>
                      <a:pt x="218" y="1152"/>
                    </a:lnTo>
                    <a:lnTo>
                      <a:pt x="218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25" y="1132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31" y="1105"/>
                    </a:lnTo>
                    <a:lnTo>
                      <a:pt x="231" y="1099"/>
                    </a:lnTo>
                    <a:lnTo>
                      <a:pt x="231" y="1099"/>
                    </a:lnTo>
                    <a:lnTo>
                      <a:pt x="231" y="1092"/>
                    </a:lnTo>
                    <a:lnTo>
                      <a:pt x="231" y="1086"/>
                    </a:lnTo>
                    <a:lnTo>
                      <a:pt x="231" y="1072"/>
                    </a:lnTo>
                    <a:lnTo>
                      <a:pt x="238" y="1046"/>
                    </a:lnTo>
                    <a:lnTo>
                      <a:pt x="251" y="980"/>
                    </a:lnTo>
                    <a:lnTo>
                      <a:pt x="450" y="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138960" y="6397370"/>
                <a:ext cx="807840" cy="171720"/>
              </a:xfrm>
              <a:custGeom>
                <a:rect b="b" l="l" r="r" t="t"/>
                <a:pathLst>
                  <a:path extrusionOk="0" h="477" w="2244">
                    <a:moveTo>
                      <a:pt x="2244" y="450"/>
                    </a:moveTo>
                    <a:lnTo>
                      <a:pt x="2244" y="477"/>
                    </a:lnTo>
                    <a:lnTo>
                      <a:pt x="1251" y="278"/>
                    </a:lnTo>
                    <a:lnTo>
                      <a:pt x="1185" y="265"/>
                    </a:lnTo>
                    <a:lnTo>
                      <a:pt x="1158" y="258"/>
                    </a:lnTo>
                    <a:lnTo>
                      <a:pt x="1152" y="258"/>
                    </a:lnTo>
                    <a:lnTo>
                      <a:pt x="1145" y="258"/>
                    </a:lnTo>
                    <a:lnTo>
                      <a:pt x="1145" y="258"/>
                    </a:lnTo>
                    <a:lnTo>
                      <a:pt x="1139" y="258"/>
                    </a:lnTo>
                    <a:lnTo>
                      <a:pt x="1132" y="252"/>
                    </a:lnTo>
                    <a:lnTo>
                      <a:pt x="1132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099" y="252"/>
                    </a:lnTo>
                    <a:lnTo>
                      <a:pt x="1099" y="245"/>
                    </a:lnTo>
                    <a:lnTo>
                      <a:pt x="1092" y="245"/>
                    </a:lnTo>
                    <a:lnTo>
                      <a:pt x="1085" y="245"/>
                    </a:lnTo>
                    <a:lnTo>
                      <a:pt x="1073" y="245"/>
                    </a:lnTo>
                    <a:lnTo>
                      <a:pt x="1046" y="239"/>
                    </a:lnTo>
                    <a:lnTo>
                      <a:pt x="980" y="225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986" y="199"/>
                    </a:lnTo>
                    <a:lnTo>
                      <a:pt x="1052" y="212"/>
                    </a:lnTo>
                    <a:lnTo>
                      <a:pt x="1079" y="219"/>
                    </a:lnTo>
                    <a:lnTo>
                      <a:pt x="1092" y="219"/>
                    </a:lnTo>
                    <a:lnTo>
                      <a:pt x="1099" y="219"/>
                    </a:lnTo>
                    <a:lnTo>
                      <a:pt x="1106" y="219"/>
                    </a:lnTo>
                    <a:lnTo>
                      <a:pt x="1106" y="219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32" y="225"/>
                    </a:lnTo>
                    <a:lnTo>
                      <a:pt x="1132" y="225"/>
                    </a:lnTo>
                    <a:lnTo>
                      <a:pt x="1139" y="225"/>
                    </a:lnTo>
                    <a:lnTo>
                      <a:pt x="1139" y="225"/>
                    </a:lnTo>
                    <a:lnTo>
                      <a:pt x="1145" y="232"/>
                    </a:lnTo>
                    <a:lnTo>
                      <a:pt x="1145" y="232"/>
                    </a:lnTo>
                    <a:lnTo>
                      <a:pt x="1158" y="232"/>
                    </a:lnTo>
                    <a:lnTo>
                      <a:pt x="1165" y="232"/>
                    </a:lnTo>
                    <a:lnTo>
                      <a:pt x="1192" y="239"/>
                    </a:lnTo>
                    <a:lnTo>
                      <a:pt x="1258" y="252"/>
                    </a:lnTo>
                    <a:lnTo>
                      <a:pt x="2244" y="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138960" y="6206930"/>
                <a:ext cx="807840" cy="552600"/>
              </a:xfrm>
              <a:custGeom>
                <a:rect b="b" l="l" r="r" t="t"/>
                <a:pathLst>
                  <a:path extrusionOk="0" h="1535" w="2244">
                    <a:moveTo>
                      <a:pt x="2244" y="0"/>
                    </a:moveTo>
                    <a:lnTo>
                      <a:pt x="2244" y="33"/>
                    </a:lnTo>
                    <a:lnTo>
                      <a:pt x="1238" y="702"/>
                    </a:lnTo>
                    <a:lnTo>
                      <a:pt x="1185" y="741"/>
                    </a:lnTo>
                    <a:lnTo>
                      <a:pt x="1165" y="754"/>
                    </a:lnTo>
                    <a:lnTo>
                      <a:pt x="1158" y="761"/>
                    </a:lnTo>
                    <a:lnTo>
                      <a:pt x="1152" y="768"/>
                    </a:lnTo>
                    <a:lnTo>
                      <a:pt x="1145" y="768"/>
                    </a:lnTo>
                    <a:lnTo>
                      <a:pt x="1139" y="768"/>
                    </a:lnTo>
                    <a:lnTo>
                      <a:pt x="1139" y="774"/>
                    </a:lnTo>
                    <a:lnTo>
                      <a:pt x="1139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19" y="781"/>
                    </a:lnTo>
                    <a:lnTo>
                      <a:pt x="1119" y="781"/>
                    </a:lnTo>
                    <a:lnTo>
                      <a:pt x="1119" y="787"/>
                    </a:lnTo>
                    <a:lnTo>
                      <a:pt x="1119" y="787"/>
                    </a:lnTo>
                    <a:lnTo>
                      <a:pt x="1112" y="787"/>
                    </a:lnTo>
                    <a:lnTo>
                      <a:pt x="1112" y="787"/>
                    </a:lnTo>
                    <a:lnTo>
                      <a:pt x="1106" y="794"/>
                    </a:lnTo>
                    <a:lnTo>
                      <a:pt x="1099" y="801"/>
                    </a:lnTo>
                    <a:lnTo>
                      <a:pt x="1092" y="807"/>
                    </a:lnTo>
                    <a:lnTo>
                      <a:pt x="1092" y="807"/>
                    </a:lnTo>
                    <a:lnTo>
                      <a:pt x="1073" y="820"/>
                    </a:lnTo>
                    <a:lnTo>
                      <a:pt x="1066" y="820"/>
                    </a:lnTo>
                    <a:lnTo>
                      <a:pt x="1013" y="853"/>
                    </a:lnTo>
                    <a:lnTo>
                      <a:pt x="1013" y="853"/>
                    </a:lnTo>
                    <a:lnTo>
                      <a:pt x="0" y="1535"/>
                    </a:lnTo>
                    <a:lnTo>
                      <a:pt x="0" y="1502"/>
                    </a:lnTo>
                    <a:lnTo>
                      <a:pt x="1000" y="834"/>
                    </a:lnTo>
                    <a:lnTo>
                      <a:pt x="1052" y="794"/>
                    </a:lnTo>
                    <a:lnTo>
                      <a:pt x="1073" y="781"/>
                    </a:lnTo>
                    <a:lnTo>
                      <a:pt x="1085" y="774"/>
                    </a:lnTo>
                    <a:lnTo>
                      <a:pt x="1092" y="768"/>
                    </a:lnTo>
                    <a:lnTo>
                      <a:pt x="1092" y="768"/>
                    </a:lnTo>
                    <a:lnTo>
                      <a:pt x="1099" y="768"/>
                    </a:lnTo>
                    <a:lnTo>
                      <a:pt x="1099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48"/>
                    </a:lnTo>
                    <a:lnTo>
                      <a:pt x="1119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32" y="748"/>
                    </a:lnTo>
                    <a:lnTo>
                      <a:pt x="1132" y="741"/>
                    </a:lnTo>
                    <a:lnTo>
                      <a:pt x="1139" y="735"/>
                    </a:lnTo>
                    <a:lnTo>
                      <a:pt x="1152" y="728"/>
                    </a:lnTo>
                    <a:lnTo>
                      <a:pt x="1172" y="715"/>
                    </a:lnTo>
                    <a:lnTo>
                      <a:pt x="1172" y="715"/>
                    </a:lnTo>
                    <a:lnTo>
                      <a:pt x="1232" y="68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265320" y="6080570"/>
                <a:ext cx="552960" cy="805320"/>
              </a:xfrm>
              <a:custGeom>
                <a:rect b="b" l="l" r="r" t="t"/>
                <a:pathLst>
                  <a:path extrusionOk="0" h="2237" w="1536">
                    <a:moveTo>
                      <a:pt x="1536" y="2237"/>
                    </a:moveTo>
                    <a:lnTo>
                      <a:pt x="1503" y="2237"/>
                    </a:lnTo>
                    <a:lnTo>
                      <a:pt x="834" y="1237"/>
                    </a:lnTo>
                    <a:lnTo>
                      <a:pt x="794" y="1185"/>
                    </a:lnTo>
                    <a:lnTo>
                      <a:pt x="781" y="1165"/>
                    </a:lnTo>
                    <a:lnTo>
                      <a:pt x="774" y="1152"/>
                    </a:lnTo>
                    <a:lnTo>
                      <a:pt x="774" y="1145"/>
                    </a:lnTo>
                    <a:lnTo>
                      <a:pt x="768" y="1145"/>
                    </a:lnTo>
                    <a:lnTo>
                      <a:pt x="768" y="1138"/>
                    </a:lnTo>
                    <a:lnTo>
                      <a:pt x="768" y="1138"/>
                    </a:lnTo>
                    <a:lnTo>
                      <a:pt x="761" y="1138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25"/>
                    </a:lnTo>
                    <a:lnTo>
                      <a:pt x="761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48" y="1119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1" y="1105"/>
                    </a:lnTo>
                    <a:lnTo>
                      <a:pt x="741" y="1099"/>
                    </a:lnTo>
                    <a:lnTo>
                      <a:pt x="734" y="1086"/>
                    </a:lnTo>
                    <a:lnTo>
                      <a:pt x="734" y="1086"/>
                    </a:lnTo>
                    <a:lnTo>
                      <a:pt x="722" y="1066"/>
                    </a:lnTo>
                    <a:lnTo>
                      <a:pt x="715" y="1066"/>
                    </a:lnTo>
                    <a:lnTo>
                      <a:pt x="682" y="1013"/>
                    </a:lnTo>
                    <a:lnTo>
                      <a:pt x="682" y="1006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708" y="999"/>
                    </a:lnTo>
                    <a:lnTo>
                      <a:pt x="741" y="1053"/>
                    </a:lnTo>
                    <a:lnTo>
                      <a:pt x="755" y="1072"/>
                    </a:lnTo>
                    <a:lnTo>
                      <a:pt x="761" y="1086"/>
                    </a:lnTo>
                    <a:lnTo>
                      <a:pt x="768" y="1092"/>
                    </a:lnTo>
                    <a:lnTo>
                      <a:pt x="768" y="1092"/>
                    </a:lnTo>
                    <a:lnTo>
                      <a:pt x="768" y="1099"/>
                    </a:lnTo>
                    <a:lnTo>
                      <a:pt x="774" y="1099"/>
                    </a:lnTo>
                    <a:lnTo>
                      <a:pt x="774" y="1099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81" y="1105"/>
                    </a:lnTo>
                    <a:lnTo>
                      <a:pt x="781" y="1105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94" y="1125"/>
                    </a:lnTo>
                    <a:lnTo>
                      <a:pt x="794" y="1132"/>
                    </a:lnTo>
                    <a:lnTo>
                      <a:pt x="801" y="1138"/>
                    </a:lnTo>
                    <a:lnTo>
                      <a:pt x="807" y="1152"/>
                    </a:lnTo>
                    <a:lnTo>
                      <a:pt x="821" y="1171"/>
                    </a:lnTo>
                    <a:lnTo>
                      <a:pt x="821" y="1171"/>
                    </a:lnTo>
                    <a:lnTo>
                      <a:pt x="860" y="1225"/>
                    </a:lnTo>
                    <a:lnTo>
                      <a:pt x="1536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262800" y="6080570"/>
                <a:ext cx="557640" cy="805320"/>
              </a:xfrm>
              <a:custGeom>
                <a:rect b="b" l="l" r="r" t="t"/>
                <a:pathLst>
                  <a:path extrusionOk="0" h="2237" w="1549">
                    <a:moveTo>
                      <a:pt x="1549" y="0"/>
                    </a:moveTo>
                    <a:lnTo>
                      <a:pt x="867" y="1006"/>
                    </a:lnTo>
                    <a:lnTo>
                      <a:pt x="867" y="1006"/>
                    </a:lnTo>
                    <a:lnTo>
                      <a:pt x="828" y="1066"/>
                    </a:lnTo>
                    <a:lnTo>
                      <a:pt x="828" y="1066"/>
                    </a:lnTo>
                    <a:lnTo>
                      <a:pt x="814" y="1086"/>
                    </a:lnTo>
                    <a:lnTo>
                      <a:pt x="808" y="1099"/>
                    </a:lnTo>
                    <a:lnTo>
                      <a:pt x="801" y="1105"/>
                    </a:lnTo>
                    <a:lnTo>
                      <a:pt x="801" y="1112"/>
                    </a:lnTo>
                    <a:lnTo>
                      <a:pt x="795" y="1112"/>
                    </a:lnTo>
                    <a:lnTo>
                      <a:pt x="795" y="1112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8"/>
                    </a:lnTo>
                    <a:lnTo>
                      <a:pt x="781" y="1138"/>
                    </a:lnTo>
                    <a:lnTo>
                      <a:pt x="775" y="1138"/>
                    </a:lnTo>
                    <a:lnTo>
                      <a:pt x="775" y="1145"/>
                    </a:lnTo>
                    <a:lnTo>
                      <a:pt x="775" y="1145"/>
                    </a:lnTo>
                    <a:lnTo>
                      <a:pt x="768" y="1152"/>
                    </a:lnTo>
                    <a:lnTo>
                      <a:pt x="762" y="1165"/>
                    </a:lnTo>
                    <a:lnTo>
                      <a:pt x="748" y="1185"/>
                    </a:lnTo>
                    <a:lnTo>
                      <a:pt x="708" y="1244"/>
                    </a:lnTo>
                    <a:lnTo>
                      <a:pt x="34" y="2237"/>
                    </a:lnTo>
                    <a:lnTo>
                      <a:pt x="0" y="2237"/>
                    </a:lnTo>
                    <a:lnTo>
                      <a:pt x="682" y="1231"/>
                    </a:lnTo>
                    <a:lnTo>
                      <a:pt x="722" y="1171"/>
                    </a:lnTo>
                    <a:lnTo>
                      <a:pt x="729" y="1171"/>
                    </a:lnTo>
                    <a:lnTo>
                      <a:pt x="741" y="1145"/>
                    </a:lnTo>
                    <a:lnTo>
                      <a:pt x="748" y="1138"/>
                    </a:lnTo>
                    <a:lnTo>
                      <a:pt x="748" y="1132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8" y="1112"/>
                    </a:lnTo>
                    <a:lnTo>
                      <a:pt x="768" y="1112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099"/>
                    </a:lnTo>
                    <a:lnTo>
                      <a:pt x="775" y="1099"/>
                    </a:lnTo>
                    <a:lnTo>
                      <a:pt x="775" y="1099"/>
                    </a:lnTo>
                    <a:lnTo>
                      <a:pt x="775" y="1092"/>
                    </a:lnTo>
                    <a:lnTo>
                      <a:pt x="781" y="1092"/>
                    </a:lnTo>
                    <a:lnTo>
                      <a:pt x="781" y="1086"/>
                    </a:lnTo>
                    <a:lnTo>
                      <a:pt x="788" y="1072"/>
                    </a:lnTo>
                    <a:lnTo>
                      <a:pt x="801" y="1053"/>
                    </a:lnTo>
                    <a:lnTo>
                      <a:pt x="841" y="993"/>
                    </a:lnTo>
                    <a:lnTo>
                      <a:pt x="1516" y="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138960" y="6204410"/>
                <a:ext cx="807840" cy="557640"/>
              </a:xfrm>
              <a:custGeom>
                <a:rect b="b" l="l" r="r" t="t"/>
                <a:pathLst>
                  <a:path extrusionOk="0" h="1549" w="2244">
                    <a:moveTo>
                      <a:pt x="2244" y="1516"/>
                    </a:moveTo>
                    <a:lnTo>
                      <a:pt x="2244" y="1549"/>
                    </a:lnTo>
                    <a:lnTo>
                      <a:pt x="1232" y="867"/>
                    </a:lnTo>
                    <a:lnTo>
                      <a:pt x="1172" y="827"/>
                    </a:lnTo>
                    <a:lnTo>
                      <a:pt x="1172" y="827"/>
                    </a:lnTo>
                    <a:lnTo>
                      <a:pt x="1152" y="814"/>
                    </a:lnTo>
                    <a:lnTo>
                      <a:pt x="1139" y="808"/>
                    </a:lnTo>
                    <a:lnTo>
                      <a:pt x="1132" y="801"/>
                    </a:lnTo>
                    <a:lnTo>
                      <a:pt x="1132" y="794"/>
                    </a:lnTo>
                    <a:lnTo>
                      <a:pt x="1125" y="794"/>
                    </a:lnTo>
                    <a:lnTo>
                      <a:pt x="1125" y="794"/>
                    </a:lnTo>
                    <a:lnTo>
                      <a:pt x="1119" y="794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1"/>
                    </a:lnTo>
                    <a:lnTo>
                      <a:pt x="1112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099" y="781"/>
                    </a:lnTo>
                    <a:lnTo>
                      <a:pt x="1099" y="775"/>
                    </a:lnTo>
                    <a:lnTo>
                      <a:pt x="1092" y="775"/>
                    </a:lnTo>
                    <a:lnTo>
                      <a:pt x="1092" y="775"/>
                    </a:lnTo>
                    <a:lnTo>
                      <a:pt x="1085" y="768"/>
                    </a:lnTo>
                    <a:lnTo>
                      <a:pt x="1073" y="761"/>
                    </a:lnTo>
                    <a:lnTo>
                      <a:pt x="1052" y="748"/>
                    </a:lnTo>
                    <a:lnTo>
                      <a:pt x="993" y="709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1006" y="682"/>
                    </a:lnTo>
                    <a:lnTo>
                      <a:pt x="1066" y="722"/>
                    </a:lnTo>
                    <a:lnTo>
                      <a:pt x="1073" y="722"/>
                    </a:lnTo>
                    <a:lnTo>
                      <a:pt x="1092" y="735"/>
                    </a:lnTo>
                    <a:lnTo>
                      <a:pt x="1099" y="742"/>
                    </a:lnTo>
                    <a:lnTo>
                      <a:pt x="1099" y="742"/>
                    </a:lnTo>
                    <a:lnTo>
                      <a:pt x="1106" y="748"/>
                    </a:lnTo>
                    <a:lnTo>
                      <a:pt x="1112" y="755"/>
                    </a:lnTo>
                    <a:lnTo>
                      <a:pt x="1112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32" y="761"/>
                    </a:lnTo>
                    <a:lnTo>
                      <a:pt x="1132" y="761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9" y="768"/>
                    </a:lnTo>
                    <a:lnTo>
                      <a:pt x="1139" y="768"/>
                    </a:lnTo>
                    <a:lnTo>
                      <a:pt x="1139" y="775"/>
                    </a:lnTo>
                    <a:lnTo>
                      <a:pt x="1145" y="775"/>
                    </a:lnTo>
                    <a:lnTo>
                      <a:pt x="1152" y="775"/>
                    </a:lnTo>
                    <a:lnTo>
                      <a:pt x="1152" y="781"/>
                    </a:lnTo>
                    <a:lnTo>
                      <a:pt x="1165" y="788"/>
                    </a:lnTo>
                    <a:lnTo>
                      <a:pt x="1185" y="801"/>
                    </a:lnTo>
                    <a:lnTo>
                      <a:pt x="1244" y="841"/>
                    </a:lnTo>
                    <a:lnTo>
                      <a:pt x="2244" y="15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138960" y="6399890"/>
                <a:ext cx="807840" cy="167040"/>
              </a:xfrm>
              <a:custGeom>
                <a:rect b="b" l="l" r="r" t="t"/>
                <a:pathLst>
                  <a:path extrusionOk="0" h="464" w="2244">
                    <a:moveTo>
                      <a:pt x="2244" y="0"/>
                    </a:moveTo>
                    <a:lnTo>
                      <a:pt x="2244" y="26"/>
                    </a:lnTo>
                    <a:lnTo>
                      <a:pt x="1265" y="218"/>
                    </a:lnTo>
                    <a:lnTo>
                      <a:pt x="1192" y="232"/>
                    </a:lnTo>
                    <a:lnTo>
                      <a:pt x="1165" y="238"/>
                    </a:lnTo>
                    <a:lnTo>
                      <a:pt x="1152" y="238"/>
                    </a:lnTo>
                    <a:lnTo>
                      <a:pt x="1145" y="238"/>
                    </a:lnTo>
                    <a:lnTo>
                      <a:pt x="1145" y="238"/>
                    </a:lnTo>
                    <a:lnTo>
                      <a:pt x="1139" y="245"/>
                    </a:lnTo>
                    <a:lnTo>
                      <a:pt x="1139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06" y="245"/>
                    </a:lnTo>
                    <a:lnTo>
                      <a:pt x="1106" y="251"/>
                    </a:lnTo>
                    <a:lnTo>
                      <a:pt x="1099" y="251"/>
                    </a:lnTo>
                    <a:lnTo>
                      <a:pt x="1092" y="251"/>
                    </a:lnTo>
                    <a:lnTo>
                      <a:pt x="1079" y="251"/>
                    </a:lnTo>
                    <a:lnTo>
                      <a:pt x="1052" y="258"/>
                    </a:lnTo>
                    <a:lnTo>
                      <a:pt x="986" y="271"/>
                    </a:lnTo>
                    <a:lnTo>
                      <a:pt x="0" y="464"/>
                    </a:lnTo>
                    <a:lnTo>
                      <a:pt x="0" y="430"/>
                    </a:lnTo>
                    <a:lnTo>
                      <a:pt x="973" y="245"/>
                    </a:lnTo>
                    <a:lnTo>
                      <a:pt x="1046" y="232"/>
                    </a:lnTo>
                    <a:lnTo>
                      <a:pt x="1073" y="225"/>
                    </a:lnTo>
                    <a:lnTo>
                      <a:pt x="1085" y="225"/>
                    </a:lnTo>
                    <a:lnTo>
                      <a:pt x="1092" y="225"/>
                    </a:lnTo>
                    <a:lnTo>
                      <a:pt x="1099" y="225"/>
                    </a:lnTo>
                    <a:lnTo>
                      <a:pt x="1099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32" y="218"/>
                    </a:lnTo>
                    <a:lnTo>
                      <a:pt x="1132" y="212"/>
                    </a:lnTo>
                    <a:lnTo>
                      <a:pt x="1139" y="212"/>
                    </a:lnTo>
                    <a:lnTo>
                      <a:pt x="1145" y="212"/>
                    </a:lnTo>
                    <a:lnTo>
                      <a:pt x="1152" y="212"/>
                    </a:lnTo>
                    <a:lnTo>
                      <a:pt x="1158" y="212"/>
                    </a:lnTo>
                    <a:lnTo>
                      <a:pt x="1185" y="205"/>
                    </a:lnTo>
                    <a:lnTo>
                      <a:pt x="1258" y="19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458280" y="6080570"/>
                <a:ext cx="166680" cy="805320"/>
              </a:xfrm>
              <a:custGeom>
                <a:rect b="b" l="l" r="r" t="t"/>
                <a:pathLst>
                  <a:path extrusionOk="0" h="2237" w="463">
                    <a:moveTo>
                      <a:pt x="463" y="2237"/>
                    </a:moveTo>
                    <a:lnTo>
                      <a:pt x="437" y="2237"/>
                    </a:lnTo>
                    <a:lnTo>
                      <a:pt x="245" y="1264"/>
                    </a:lnTo>
                    <a:lnTo>
                      <a:pt x="232" y="1192"/>
                    </a:lnTo>
                    <a:lnTo>
                      <a:pt x="225" y="1165"/>
                    </a:lnTo>
                    <a:lnTo>
                      <a:pt x="225" y="1152"/>
                    </a:lnTo>
                    <a:lnTo>
                      <a:pt x="225" y="1145"/>
                    </a:lnTo>
                    <a:lnTo>
                      <a:pt x="225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19" y="1132"/>
                    </a:lnTo>
                    <a:lnTo>
                      <a:pt x="219" y="1132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05"/>
                    </a:lnTo>
                    <a:lnTo>
                      <a:pt x="219" y="1105"/>
                    </a:lnTo>
                    <a:lnTo>
                      <a:pt x="219" y="1099"/>
                    </a:lnTo>
                    <a:lnTo>
                      <a:pt x="212" y="1099"/>
                    </a:lnTo>
                    <a:lnTo>
                      <a:pt x="212" y="1086"/>
                    </a:lnTo>
                    <a:lnTo>
                      <a:pt x="212" y="1086"/>
                    </a:lnTo>
                    <a:lnTo>
                      <a:pt x="212" y="1079"/>
                    </a:lnTo>
                    <a:lnTo>
                      <a:pt x="212" y="1079"/>
                    </a:lnTo>
                    <a:lnTo>
                      <a:pt x="205" y="1053"/>
                    </a:lnTo>
                    <a:lnTo>
                      <a:pt x="192" y="98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219" y="973"/>
                    </a:lnTo>
                    <a:lnTo>
                      <a:pt x="232" y="1046"/>
                    </a:lnTo>
                    <a:lnTo>
                      <a:pt x="238" y="1072"/>
                    </a:lnTo>
                    <a:lnTo>
                      <a:pt x="238" y="1086"/>
                    </a:lnTo>
                    <a:lnTo>
                      <a:pt x="238" y="1092"/>
                    </a:lnTo>
                    <a:lnTo>
                      <a:pt x="245" y="1099"/>
                    </a:lnTo>
                    <a:lnTo>
                      <a:pt x="245" y="1099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25"/>
                    </a:lnTo>
                    <a:lnTo>
                      <a:pt x="245" y="1125"/>
                    </a:lnTo>
                    <a:lnTo>
                      <a:pt x="252" y="1125"/>
                    </a:lnTo>
                    <a:lnTo>
                      <a:pt x="252" y="1132"/>
                    </a:lnTo>
                    <a:lnTo>
                      <a:pt x="252" y="1132"/>
                    </a:lnTo>
                    <a:lnTo>
                      <a:pt x="252" y="1138"/>
                    </a:lnTo>
                    <a:lnTo>
                      <a:pt x="252" y="1138"/>
                    </a:lnTo>
                    <a:lnTo>
                      <a:pt x="252" y="1152"/>
                    </a:lnTo>
                    <a:lnTo>
                      <a:pt x="252" y="1158"/>
                    </a:lnTo>
                    <a:lnTo>
                      <a:pt x="258" y="1185"/>
                    </a:lnTo>
                    <a:lnTo>
                      <a:pt x="271" y="1251"/>
                    </a:lnTo>
                    <a:lnTo>
                      <a:pt x="463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" name="Google Shape;462;p19"/>
            <p:cNvGrpSpPr/>
            <p:nvPr/>
          </p:nvGrpSpPr>
          <p:grpSpPr>
            <a:xfrm rot="5400000">
              <a:off x="89734" y="4518619"/>
              <a:ext cx="535194" cy="714963"/>
              <a:chOff x="138960" y="6080570"/>
              <a:chExt cx="807840" cy="805320"/>
            </a:xfrm>
          </p:grpSpPr>
          <p:sp>
            <p:nvSpPr>
              <p:cNvPr id="463" name="Google Shape;463;p19"/>
              <p:cNvSpPr/>
              <p:nvPr/>
            </p:nvSpPr>
            <p:spPr>
              <a:xfrm>
                <a:off x="537120" y="6080570"/>
                <a:ext cx="9360" cy="805320"/>
              </a:xfrm>
              <a:custGeom>
                <a:rect b="b" l="l" r="r" t="t"/>
                <a:pathLst>
                  <a:path extrusionOk="0" h="2237" w="26">
                    <a:moveTo>
                      <a:pt x="26" y="0"/>
                    </a:moveTo>
                    <a:lnTo>
                      <a:pt x="26" y="2237"/>
                    </a:lnTo>
                    <a:lnTo>
                      <a:pt x="0" y="2237"/>
                    </a:lnTo>
                    <a:lnTo>
                      <a:pt x="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138960" y="6478370"/>
                <a:ext cx="807840" cy="9720"/>
              </a:xfrm>
              <a:custGeom>
                <a:rect b="b" l="l" r="r" t="t"/>
                <a:pathLst>
                  <a:path extrusionOk="0" h="27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0"/>
                    </a:moveTo>
                    <a:lnTo>
                      <a:pt x="2244" y="13"/>
                    </a:lnTo>
                    <a:lnTo>
                      <a:pt x="1145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25" y="1132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20" y="2237"/>
                    </a:lnTo>
                    <a:lnTo>
                      <a:pt x="0" y="2237"/>
                    </a:lnTo>
                    <a:lnTo>
                      <a:pt x="0" y="2217"/>
                    </a:lnTo>
                    <a:lnTo>
                      <a:pt x="1013" y="1204"/>
                    </a:lnTo>
                    <a:lnTo>
                      <a:pt x="1013" y="1204"/>
                    </a:lnTo>
                    <a:lnTo>
                      <a:pt x="1059" y="1158"/>
                    </a:lnTo>
                    <a:lnTo>
                      <a:pt x="1079" y="1138"/>
                    </a:lnTo>
                    <a:lnTo>
                      <a:pt x="1085" y="1132"/>
                    </a:lnTo>
                    <a:lnTo>
                      <a:pt x="1092" y="1125"/>
                    </a:lnTo>
                    <a:lnTo>
                      <a:pt x="1092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12" y="1112"/>
                    </a:lnTo>
                    <a:lnTo>
                      <a:pt x="1112" y="1112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092"/>
                    </a:lnTo>
                    <a:lnTo>
                      <a:pt x="1125" y="1092"/>
                    </a:lnTo>
                    <a:lnTo>
                      <a:pt x="1132" y="1086"/>
                    </a:lnTo>
                    <a:lnTo>
                      <a:pt x="1145" y="1079"/>
                    </a:lnTo>
                    <a:lnTo>
                      <a:pt x="1145" y="1079"/>
                    </a:lnTo>
                    <a:lnTo>
                      <a:pt x="1158" y="1059"/>
                    </a:lnTo>
                    <a:lnTo>
                      <a:pt x="1158" y="1059"/>
                    </a:lnTo>
                    <a:lnTo>
                      <a:pt x="1211" y="1006"/>
                    </a:lnTo>
                    <a:lnTo>
                      <a:pt x="1211" y="1006"/>
                    </a:lnTo>
                    <a:lnTo>
                      <a:pt x="2224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2217"/>
                    </a:moveTo>
                    <a:lnTo>
                      <a:pt x="2244" y="2237"/>
                    </a:lnTo>
                    <a:lnTo>
                      <a:pt x="2224" y="2237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25"/>
                    </a:lnTo>
                    <a:lnTo>
                      <a:pt x="1112" y="1125"/>
                    </a:lnTo>
                    <a:lnTo>
                      <a:pt x="1106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092" y="1112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1033" y="1006"/>
                    </a:lnTo>
                    <a:lnTo>
                      <a:pt x="1033" y="1013"/>
                    </a:lnTo>
                    <a:lnTo>
                      <a:pt x="1079" y="1059"/>
                    </a:lnTo>
                    <a:lnTo>
                      <a:pt x="1079" y="1059"/>
                    </a:lnTo>
                    <a:lnTo>
                      <a:pt x="1099" y="1079"/>
                    </a:lnTo>
                    <a:lnTo>
                      <a:pt x="1099" y="1079"/>
                    </a:lnTo>
                    <a:lnTo>
                      <a:pt x="1106" y="1086"/>
                    </a:lnTo>
                    <a:lnTo>
                      <a:pt x="1112" y="1092"/>
                    </a:lnTo>
                    <a:lnTo>
                      <a:pt x="1112" y="1092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32" y="1105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9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45" y="1125"/>
                    </a:lnTo>
                    <a:lnTo>
                      <a:pt x="1145" y="1125"/>
                    </a:lnTo>
                    <a:lnTo>
                      <a:pt x="1152" y="1132"/>
                    </a:lnTo>
                    <a:lnTo>
                      <a:pt x="1158" y="1138"/>
                    </a:lnTo>
                    <a:lnTo>
                      <a:pt x="1178" y="1158"/>
                    </a:lnTo>
                    <a:lnTo>
                      <a:pt x="1232" y="1211"/>
                    </a:lnTo>
                    <a:lnTo>
                      <a:pt x="2244" y="22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365400" y="6080570"/>
                <a:ext cx="352440" cy="805320"/>
              </a:xfrm>
              <a:custGeom>
                <a:rect b="b" l="l" r="r" t="t"/>
                <a:pathLst>
                  <a:path extrusionOk="0" h="2237" w="979">
                    <a:moveTo>
                      <a:pt x="979" y="0"/>
                    </a:moveTo>
                    <a:lnTo>
                      <a:pt x="556" y="993"/>
                    </a:lnTo>
                    <a:lnTo>
                      <a:pt x="529" y="1059"/>
                    </a:lnTo>
                    <a:lnTo>
                      <a:pt x="529" y="1059"/>
                    </a:lnTo>
                    <a:lnTo>
                      <a:pt x="523" y="1079"/>
                    </a:lnTo>
                    <a:lnTo>
                      <a:pt x="516" y="1092"/>
                    </a:lnTo>
                    <a:lnTo>
                      <a:pt x="516" y="1099"/>
                    </a:lnTo>
                    <a:lnTo>
                      <a:pt x="510" y="1105"/>
                    </a:lnTo>
                    <a:lnTo>
                      <a:pt x="510" y="1105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496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496" y="1145"/>
                    </a:lnTo>
                    <a:lnTo>
                      <a:pt x="490" y="1152"/>
                    </a:lnTo>
                    <a:lnTo>
                      <a:pt x="483" y="1165"/>
                    </a:lnTo>
                    <a:lnTo>
                      <a:pt x="477" y="1185"/>
                    </a:lnTo>
                    <a:lnTo>
                      <a:pt x="450" y="1251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423" y="1244"/>
                    </a:lnTo>
                    <a:lnTo>
                      <a:pt x="450" y="1178"/>
                    </a:lnTo>
                    <a:lnTo>
                      <a:pt x="463" y="1158"/>
                    </a:lnTo>
                    <a:lnTo>
                      <a:pt x="463" y="1158"/>
                    </a:lnTo>
                    <a:lnTo>
                      <a:pt x="463" y="1145"/>
                    </a:lnTo>
                    <a:lnTo>
                      <a:pt x="470" y="1138"/>
                    </a:lnTo>
                    <a:lnTo>
                      <a:pt x="470" y="1132"/>
                    </a:lnTo>
                    <a:lnTo>
                      <a:pt x="470" y="1132"/>
                    </a:lnTo>
                    <a:lnTo>
                      <a:pt x="470" y="1125"/>
                    </a:lnTo>
                    <a:lnTo>
                      <a:pt x="477" y="1125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099"/>
                    </a:lnTo>
                    <a:lnTo>
                      <a:pt x="483" y="1099"/>
                    </a:lnTo>
                    <a:lnTo>
                      <a:pt x="483" y="1092"/>
                    </a:lnTo>
                    <a:lnTo>
                      <a:pt x="490" y="1092"/>
                    </a:lnTo>
                    <a:lnTo>
                      <a:pt x="490" y="1086"/>
                    </a:lnTo>
                    <a:lnTo>
                      <a:pt x="496" y="1072"/>
                    </a:lnTo>
                    <a:lnTo>
                      <a:pt x="503" y="1053"/>
                    </a:lnTo>
                    <a:lnTo>
                      <a:pt x="529" y="987"/>
                    </a:lnTo>
                    <a:lnTo>
                      <a:pt x="946" y="0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138960" y="6307010"/>
                <a:ext cx="807840" cy="352800"/>
              </a:xfrm>
              <a:custGeom>
                <a:rect b="b" l="l" r="r" t="t"/>
                <a:pathLst>
                  <a:path extrusionOk="0" h="980" w="2244">
                    <a:moveTo>
                      <a:pt x="2244" y="947"/>
                    </a:moveTo>
                    <a:lnTo>
                      <a:pt x="2244" y="980"/>
                    </a:lnTo>
                    <a:lnTo>
                      <a:pt x="1244" y="556"/>
                    </a:lnTo>
                    <a:lnTo>
                      <a:pt x="1178" y="529"/>
                    </a:lnTo>
                    <a:lnTo>
                      <a:pt x="1158" y="523"/>
                    </a:lnTo>
                    <a:lnTo>
                      <a:pt x="1145" y="516"/>
                    </a:lnTo>
                    <a:lnTo>
                      <a:pt x="1139" y="509"/>
                    </a:lnTo>
                    <a:lnTo>
                      <a:pt x="1132" y="509"/>
                    </a:lnTo>
                    <a:lnTo>
                      <a:pt x="1132" y="509"/>
                    </a:lnTo>
                    <a:lnTo>
                      <a:pt x="1125" y="509"/>
                    </a:lnTo>
                    <a:lnTo>
                      <a:pt x="1125" y="509"/>
                    </a:lnTo>
                    <a:lnTo>
                      <a:pt x="1125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099" y="496"/>
                    </a:lnTo>
                    <a:lnTo>
                      <a:pt x="1099" y="496"/>
                    </a:lnTo>
                    <a:lnTo>
                      <a:pt x="1092" y="496"/>
                    </a:lnTo>
                    <a:lnTo>
                      <a:pt x="1092" y="490"/>
                    </a:lnTo>
                    <a:lnTo>
                      <a:pt x="1085" y="490"/>
                    </a:lnTo>
                    <a:lnTo>
                      <a:pt x="1073" y="483"/>
                    </a:lnTo>
                    <a:lnTo>
                      <a:pt x="1052" y="476"/>
                    </a:lnTo>
                    <a:lnTo>
                      <a:pt x="986" y="45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993" y="424"/>
                    </a:lnTo>
                    <a:lnTo>
                      <a:pt x="1059" y="450"/>
                    </a:lnTo>
                    <a:lnTo>
                      <a:pt x="1085" y="457"/>
                    </a:lnTo>
                    <a:lnTo>
                      <a:pt x="1085" y="457"/>
                    </a:lnTo>
                    <a:lnTo>
                      <a:pt x="1092" y="463"/>
                    </a:lnTo>
                    <a:lnTo>
                      <a:pt x="1099" y="470"/>
                    </a:lnTo>
                    <a:lnTo>
                      <a:pt x="1106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9" y="470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45" y="483"/>
                    </a:lnTo>
                    <a:lnTo>
                      <a:pt x="1152" y="490"/>
                    </a:lnTo>
                    <a:lnTo>
                      <a:pt x="1158" y="490"/>
                    </a:lnTo>
                    <a:lnTo>
                      <a:pt x="1165" y="496"/>
                    </a:lnTo>
                    <a:lnTo>
                      <a:pt x="1192" y="503"/>
                    </a:lnTo>
                    <a:lnTo>
                      <a:pt x="1251" y="529"/>
                    </a:lnTo>
                    <a:lnTo>
                      <a:pt x="2244" y="9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138960" y="6313850"/>
                <a:ext cx="807840" cy="338760"/>
              </a:xfrm>
              <a:custGeom>
                <a:rect b="b" l="l" r="r" t="t"/>
                <a:pathLst>
                  <a:path extrusionOk="0" h="941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1258" y="431"/>
                    </a:lnTo>
                    <a:lnTo>
                      <a:pt x="1192" y="457"/>
                    </a:lnTo>
                    <a:lnTo>
                      <a:pt x="1165" y="464"/>
                    </a:lnTo>
                    <a:lnTo>
                      <a:pt x="1158" y="471"/>
                    </a:lnTo>
                    <a:lnTo>
                      <a:pt x="1152" y="471"/>
                    </a:lnTo>
                    <a:lnTo>
                      <a:pt x="1145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2" y="477"/>
                    </a:lnTo>
                    <a:lnTo>
                      <a:pt x="1132" y="477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06" y="490"/>
                    </a:lnTo>
                    <a:lnTo>
                      <a:pt x="1099" y="490"/>
                    </a:lnTo>
                    <a:lnTo>
                      <a:pt x="1092" y="497"/>
                    </a:lnTo>
                    <a:lnTo>
                      <a:pt x="1085" y="497"/>
                    </a:lnTo>
                    <a:lnTo>
                      <a:pt x="1059" y="510"/>
                    </a:lnTo>
                    <a:lnTo>
                      <a:pt x="1059" y="510"/>
                    </a:lnTo>
                    <a:lnTo>
                      <a:pt x="1000" y="537"/>
                    </a:lnTo>
                    <a:lnTo>
                      <a:pt x="0" y="941"/>
                    </a:lnTo>
                    <a:lnTo>
                      <a:pt x="0" y="914"/>
                    </a:lnTo>
                    <a:lnTo>
                      <a:pt x="986" y="510"/>
                    </a:lnTo>
                    <a:lnTo>
                      <a:pt x="1052" y="484"/>
                    </a:lnTo>
                    <a:lnTo>
                      <a:pt x="1073" y="477"/>
                    </a:lnTo>
                    <a:lnTo>
                      <a:pt x="1085" y="471"/>
                    </a:lnTo>
                    <a:lnTo>
                      <a:pt x="1092" y="471"/>
                    </a:lnTo>
                    <a:lnTo>
                      <a:pt x="1092" y="464"/>
                    </a:lnTo>
                    <a:lnTo>
                      <a:pt x="1099" y="464"/>
                    </a:lnTo>
                    <a:lnTo>
                      <a:pt x="1099" y="464"/>
                    </a:lnTo>
                    <a:lnTo>
                      <a:pt x="1106" y="464"/>
                    </a:lnTo>
                    <a:lnTo>
                      <a:pt x="1106" y="464"/>
                    </a:lnTo>
                    <a:lnTo>
                      <a:pt x="1106" y="457"/>
                    </a:lnTo>
                    <a:lnTo>
                      <a:pt x="1106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25" y="457"/>
                    </a:lnTo>
                    <a:lnTo>
                      <a:pt x="1125" y="451"/>
                    </a:lnTo>
                    <a:lnTo>
                      <a:pt x="1125" y="451"/>
                    </a:lnTo>
                    <a:lnTo>
                      <a:pt x="1132" y="451"/>
                    </a:lnTo>
                    <a:lnTo>
                      <a:pt x="1132" y="451"/>
                    </a:lnTo>
                    <a:lnTo>
                      <a:pt x="1139" y="451"/>
                    </a:lnTo>
                    <a:lnTo>
                      <a:pt x="1145" y="444"/>
                    </a:lnTo>
                    <a:lnTo>
                      <a:pt x="1158" y="438"/>
                    </a:lnTo>
                    <a:lnTo>
                      <a:pt x="1178" y="431"/>
                    </a:lnTo>
                    <a:lnTo>
                      <a:pt x="1238" y="405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372600" y="6080570"/>
                <a:ext cx="338400" cy="805320"/>
              </a:xfrm>
              <a:custGeom>
                <a:rect b="b" l="l" r="r" t="t"/>
                <a:pathLst>
                  <a:path extrusionOk="0" h="2237" w="940">
                    <a:moveTo>
                      <a:pt x="940" y="2237"/>
                    </a:moveTo>
                    <a:lnTo>
                      <a:pt x="913" y="2237"/>
                    </a:lnTo>
                    <a:lnTo>
                      <a:pt x="509" y="1251"/>
                    </a:lnTo>
                    <a:lnTo>
                      <a:pt x="483" y="1192"/>
                    </a:lnTo>
                    <a:lnTo>
                      <a:pt x="476" y="1165"/>
                    </a:lnTo>
                    <a:lnTo>
                      <a:pt x="470" y="1152"/>
                    </a:lnTo>
                    <a:lnTo>
                      <a:pt x="470" y="1145"/>
                    </a:lnTo>
                    <a:lnTo>
                      <a:pt x="463" y="1145"/>
                    </a:lnTo>
                    <a:lnTo>
                      <a:pt x="463" y="1138"/>
                    </a:lnTo>
                    <a:lnTo>
                      <a:pt x="463" y="1138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2"/>
                    </a:lnTo>
                    <a:lnTo>
                      <a:pt x="457" y="1112"/>
                    </a:lnTo>
                    <a:lnTo>
                      <a:pt x="450" y="1112"/>
                    </a:lnTo>
                    <a:lnTo>
                      <a:pt x="450" y="1105"/>
                    </a:lnTo>
                    <a:lnTo>
                      <a:pt x="450" y="1105"/>
                    </a:lnTo>
                    <a:lnTo>
                      <a:pt x="450" y="1099"/>
                    </a:lnTo>
                    <a:lnTo>
                      <a:pt x="443" y="1092"/>
                    </a:lnTo>
                    <a:lnTo>
                      <a:pt x="443" y="1079"/>
                    </a:lnTo>
                    <a:lnTo>
                      <a:pt x="430" y="1059"/>
                    </a:lnTo>
                    <a:lnTo>
                      <a:pt x="430" y="1059"/>
                    </a:lnTo>
                    <a:lnTo>
                      <a:pt x="410" y="999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430" y="987"/>
                    </a:lnTo>
                    <a:lnTo>
                      <a:pt x="457" y="1046"/>
                    </a:lnTo>
                    <a:lnTo>
                      <a:pt x="463" y="1072"/>
                    </a:lnTo>
                    <a:lnTo>
                      <a:pt x="470" y="1086"/>
                    </a:lnTo>
                    <a:lnTo>
                      <a:pt x="476" y="1092"/>
                    </a:lnTo>
                    <a:lnTo>
                      <a:pt x="476" y="1092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90" y="1119"/>
                    </a:lnTo>
                    <a:lnTo>
                      <a:pt x="490" y="1119"/>
                    </a:lnTo>
                    <a:lnTo>
                      <a:pt x="490" y="1125"/>
                    </a:lnTo>
                    <a:lnTo>
                      <a:pt x="490" y="1125"/>
                    </a:lnTo>
                    <a:lnTo>
                      <a:pt x="490" y="1132"/>
                    </a:lnTo>
                    <a:lnTo>
                      <a:pt x="490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503" y="1158"/>
                    </a:lnTo>
                    <a:lnTo>
                      <a:pt x="509" y="1178"/>
                    </a:lnTo>
                    <a:lnTo>
                      <a:pt x="536" y="1237"/>
                    </a:lnTo>
                    <a:lnTo>
                      <a:pt x="940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9"/>
              <p:cNvSpPr/>
              <p:nvPr/>
            </p:nvSpPr>
            <p:spPr>
              <a:xfrm>
                <a:off x="456120" y="6080570"/>
                <a:ext cx="171360" cy="805320"/>
              </a:xfrm>
              <a:custGeom>
                <a:rect b="b" l="l" r="r" t="t"/>
                <a:pathLst>
                  <a:path extrusionOk="0" h="2237" w="476">
                    <a:moveTo>
                      <a:pt x="476" y="0"/>
                    </a:moveTo>
                    <a:lnTo>
                      <a:pt x="277" y="987"/>
                    </a:lnTo>
                    <a:lnTo>
                      <a:pt x="264" y="1053"/>
                    </a:lnTo>
                    <a:lnTo>
                      <a:pt x="264" y="1079"/>
                    </a:lnTo>
                    <a:lnTo>
                      <a:pt x="264" y="1079"/>
                    </a:lnTo>
                    <a:lnTo>
                      <a:pt x="258" y="1086"/>
                    </a:lnTo>
                    <a:lnTo>
                      <a:pt x="258" y="1099"/>
                    </a:lnTo>
                    <a:lnTo>
                      <a:pt x="258" y="1099"/>
                    </a:lnTo>
                    <a:lnTo>
                      <a:pt x="258" y="1105"/>
                    </a:lnTo>
                    <a:lnTo>
                      <a:pt x="258" y="1105"/>
                    </a:lnTo>
                    <a:lnTo>
                      <a:pt x="258" y="1112"/>
                    </a:lnTo>
                    <a:lnTo>
                      <a:pt x="251" y="1112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8"/>
                    </a:lnTo>
                    <a:lnTo>
                      <a:pt x="251" y="1138"/>
                    </a:lnTo>
                    <a:lnTo>
                      <a:pt x="244" y="1145"/>
                    </a:lnTo>
                    <a:lnTo>
                      <a:pt x="244" y="1152"/>
                    </a:lnTo>
                    <a:lnTo>
                      <a:pt x="244" y="1165"/>
                    </a:lnTo>
                    <a:lnTo>
                      <a:pt x="238" y="1192"/>
                    </a:lnTo>
                    <a:lnTo>
                      <a:pt x="225" y="1258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198" y="1251"/>
                    </a:lnTo>
                    <a:lnTo>
                      <a:pt x="211" y="1185"/>
                    </a:lnTo>
                    <a:lnTo>
                      <a:pt x="218" y="1158"/>
                    </a:lnTo>
                    <a:lnTo>
                      <a:pt x="218" y="1152"/>
                    </a:lnTo>
                    <a:lnTo>
                      <a:pt x="218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25" y="1132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31" y="1105"/>
                    </a:lnTo>
                    <a:lnTo>
                      <a:pt x="231" y="1099"/>
                    </a:lnTo>
                    <a:lnTo>
                      <a:pt x="231" y="1099"/>
                    </a:lnTo>
                    <a:lnTo>
                      <a:pt x="231" y="1092"/>
                    </a:lnTo>
                    <a:lnTo>
                      <a:pt x="231" y="1086"/>
                    </a:lnTo>
                    <a:lnTo>
                      <a:pt x="231" y="1072"/>
                    </a:lnTo>
                    <a:lnTo>
                      <a:pt x="238" y="1046"/>
                    </a:lnTo>
                    <a:lnTo>
                      <a:pt x="251" y="980"/>
                    </a:lnTo>
                    <a:lnTo>
                      <a:pt x="450" y="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9"/>
              <p:cNvSpPr/>
              <p:nvPr/>
            </p:nvSpPr>
            <p:spPr>
              <a:xfrm>
                <a:off x="138960" y="6397370"/>
                <a:ext cx="807840" cy="171720"/>
              </a:xfrm>
              <a:custGeom>
                <a:rect b="b" l="l" r="r" t="t"/>
                <a:pathLst>
                  <a:path extrusionOk="0" h="477" w="2244">
                    <a:moveTo>
                      <a:pt x="2244" y="450"/>
                    </a:moveTo>
                    <a:lnTo>
                      <a:pt x="2244" y="477"/>
                    </a:lnTo>
                    <a:lnTo>
                      <a:pt x="1251" y="278"/>
                    </a:lnTo>
                    <a:lnTo>
                      <a:pt x="1185" y="265"/>
                    </a:lnTo>
                    <a:lnTo>
                      <a:pt x="1158" y="258"/>
                    </a:lnTo>
                    <a:lnTo>
                      <a:pt x="1152" y="258"/>
                    </a:lnTo>
                    <a:lnTo>
                      <a:pt x="1145" y="258"/>
                    </a:lnTo>
                    <a:lnTo>
                      <a:pt x="1145" y="258"/>
                    </a:lnTo>
                    <a:lnTo>
                      <a:pt x="1139" y="258"/>
                    </a:lnTo>
                    <a:lnTo>
                      <a:pt x="1132" y="252"/>
                    </a:lnTo>
                    <a:lnTo>
                      <a:pt x="1132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099" y="252"/>
                    </a:lnTo>
                    <a:lnTo>
                      <a:pt x="1099" y="245"/>
                    </a:lnTo>
                    <a:lnTo>
                      <a:pt x="1092" y="245"/>
                    </a:lnTo>
                    <a:lnTo>
                      <a:pt x="1085" y="245"/>
                    </a:lnTo>
                    <a:lnTo>
                      <a:pt x="1073" y="245"/>
                    </a:lnTo>
                    <a:lnTo>
                      <a:pt x="1046" y="239"/>
                    </a:lnTo>
                    <a:lnTo>
                      <a:pt x="980" y="225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986" y="199"/>
                    </a:lnTo>
                    <a:lnTo>
                      <a:pt x="1052" y="212"/>
                    </a:lnTo>
                    <a:lnTo>
                      <a:pt x="1079" y="219"/>
                    </a:lnTo>
                    <a:lnTo>
                      <a:pt x="1092" y="219"/>
                    </a:lnTo>
                    <a:lnTo>
                      <a:pt x="1099" y="219"/>
                    </a:lnTo>
                    <a:lnTo>
                      <a:pt x="1106" y="219"/>
                    </a:lnTo>
                    <a:lnTo>
                      <a:pt x="1106" y="219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32" y="225"/>
                    </a:lnTo>
                    <a:lnTo>
                      <a:pt x="1132" y="225"/>
                    </a:lnTo>
                    <a:lnTo>
                      <a:pt x="1139" y="225"/>
                    </a:lnTo>
                    <a:lnTo>
                      <a:pt x="1139" y="225"/>
                    </a:lnTo>
                    <a:lnTo>
                      <a:pt x="1145" y="232"/>
                    </a:lnTo>
                    <a:lnTo>
                      <a:pt x="1145" y="232"/>
                    </a:lnTo>
                    <a:lnTo>
                      <a:pt x="1158" y="232"/>
                    </a:lnTo>
                    <a:lnTo>
                      <a:pt x="1165" y="232"/>
                    </a:lnTo>
                    <a:lnTo>
                      <a:pt x="1192" y="239"/>
                    </a:lnTo>
                    <a:lnTo>
                      <a:pt x="1258" y="252"/>
                    </a:lnTo>
                    <a:lnTo>
                      <a:pt x="2244" y="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138960" y="6206930"/>
                <a:ext cx="807840" cy="552600"/>
              </a:xfrm>
              <a:custGeom>
                <a:rect b="b" l="l" r="r" t="t"/>
                <a:pathLst>
                  <a:path extrusionOk="0" h="1535" w="2244">
                    <a:moveTo>
                      <a:pt x="2244" y="0"/>
                    </a:moveTo>
                    <a:lnTo>
                      <a:pt x="2244" y="33"/>
                    </a:lnTo>
                    <a:lnTo>
                      <a:pt x="1238" y="702"/>
                    </a:lnTo>
                    <a:lnTo>
                      <a:pt x="1185" y="741"/>
                    </a:lnTo>
                    <a:lnTo>
                      <a:pt x="1165" y="754"/>
                    </a:lnTo>
                    <a:lnTo>
                      <a:pt x="1158" y="761"/>
                    </a:lnTo>
                    <a:lnTo>
                      <a:pt x="1152" y="768"/>
                    </a:lnTo>
                    <a:lnTo>
                      <a:pt x="1145" y="768"/>
                    </a:lnTo>
                    <a:lnTo>
                      <a:pt x="1139" y="768"/>
                    </a:lnTo>
                    <a:lnTo>
                      <a:pt x="1139" y="774"/>
                    </a:lnTo>
                    <a:lnTo>
                      <a:pt x="1139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19" y="781"/>
                    </a:lnTo>
                    <a:lnTo>
                      <a:pt x="1119" y="781"/>
                    </a:lnTo>
                    <a:lnTo>
                      <a:pt x="1119" y="787"/>
                    </a:lnTo>
                    <a:lnTo>
                      <a:pt x="1119" y="787"/>
                    </a:lnTo>
                    <a:lnTo>
                      <a:pt x="1112" y="787"/>
                    </a:lnTo>
                    <a:lnTo>
                      <a:pt x="1112" y="787"/>
                    </a:lnTo>
                    <a:lnTo>
                      <a:pt x="1106" y="794"/>
                    </a:lnTo>
                    <a:lnTo>
                      <a:pt x="1099" y="801"/>
                    </a:lnTo>
                    <a:lnTo>
                      <a:pt x="1092" y="807"/>
                    </a:lnTo>
                    <a:lnTo>
                      <a:pt x="1092" y="807"/>
                    </a:lnTo>
                    <a:lnTo>
                      <a:pt x="1073" y="820"/>
                    </a:lnTo>
                    <a:lnTo>
                      <a:pt x="1066" y="820"/>
                    </a:lnTo>
                    <a:lnTo>
                      <a:pt x="1013" y="853"/>
                    </a:lnTo>
                    <a:lnTo>
                      <a:pt x="1013" y="853"/>
                    </a:lnTo>
                    <a:lnTo>
                      <a:pt x="0" y="1535"/>
                    </a:lnTo>
                    <a:lnTo>
                      <a:pt x="0" y="1502"/>
                    </a:lnTo>
                    <a:lnTo>
                      <a:pt x="1000" y="834"/>
                    </a:lnTo>
                    <a:lnTo>
                      <a:pt x="1052" y="794"/>
                    </a:lnTo>
                    <a:lnTo>
                      <a:pt x="1073" y="781"/>
                    </a:lnTo>
                    <a:lnTo>
                      <a:pt x="1085" y="774"/>
                    </a:lnTo>
                    <a:lnTo>
                      <a:pt x="1092" y="768"/>
                    </a:lnTo>
                    <a:lnTo>
                      <a:pt x="1092" y="768"/>
                    </a:lnTo>
                    <a:lnTo>
                      <a:pt x="1099" y="768"/>
                    </a:lnTo>
                    <a:lnTo>
                      <a:pt x="1099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48"/>
                    </a:lnTo>
                    <a:lnTo>
                      <a:pt x="1119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32" y="748"/>
                    </a:lnTo>
                    <a:lnTo>
                      <a:pt x="1132" y="741"/>
                    </a:lnTo>
                    <a:lnTo>
                      <a:pt x="1139" y="735"/>
                    </a:lnTo>
                    <a:lnTo>
                      <a:pt x="1152" y="728"/>
                    </a:lnTo>
                    <a:lnTo>
                      <a:pt x="1172" y="715"/>
                    </a:lnTo>
                    <a:lnTo>
                      <a:pt x="1172" y="715"/>
                    </a:lnTo>
                    <a:lnTo>
                      <a:pt x="1232" y="68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265320" y="6080570"/>
                <a:ext cx="552960" cy="805320"/>
              </a:xfrm>
              <a:custGeom>
                <a:rect b="b" l="l" r="r" t="t"/>
                <a:pathLst>
                  <a:path extrusionOk="0" h="2237" w="1536">
                    <a:moveTo>
                      <a:pt x="1536" y="2237"/>
                    </a:moveTo>
                    <a:lnTo>
                      <a:pt x="1503" y="2237"/>
                    </a:lnTo>
                    <a:lnTo>
                      <a:pt x="834" y="1237"/>
                    </a:lnTo>
                    <a:lnTo>
                      <a:pt x="794" y="1185"/>
                    </a:lnTo>
                    <a:lnTo>
                      <a:pt x="781" y="1165"/>
                    </a:lnTo>
                    <a:lnTo>
                      <a:pt x="774" y="1152"/>
                    </a:lnTo>
                    <a:lnTo>
                      <a:pt x="774" y="1145"/>
                    </a:lnTo>
                    <a:lnTo>
                      <a:pt x="768" y="1145"/>
                    </a:lnTo>
                    <a:lnTo>
                      <a:pt x="768" y="1138"/>
                    </a:lnTo>
                    <a:lnTo>
                      <a:pt x="768" y="1138"/>
                    </a:lnTo>
                    <a:lnTo>
                      <a:pt x="761" y="1138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25"/>
                    </a:lnTo>
                    <a:lnTo>
                      <a:pt x="761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48" y="1119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1" y="1105"/>
                    </a:lnTo>
                    <a:lnTo>
                      <a:pt x="741" y="1099"/>
                    </a:lnTo>
                    <a:lnTo>
                      <a:pt x="734" y="1086"/>
                    </a:lnTo>
                    <a:lnTo>
                      <a:pt x="734" y="1086"/>
                    </a:lnTo>
                    <a:lnTo>
                      <a:pt x="722" y="1066"/>
                    </a:lnTo>
                    <a:lnTo>
                      <a:pt x="715" y="1066"/>
                    </a:lnTo>
                    <a:lnTo>
                      <a:pt x="682" y="1013"/>
                    </a:lnTo>
                    <a:lnTo>
                      <a:pt x="682" y="1006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708" y="999"/>
                    </a:lnTo>
                    <a:lnTo>
                      <a:pt x="741" y="1053"/>
                    </a:lnTo>
                    <a:lnTo>
                      <a:pt x="755" y="1072"/>
                    </a:lnTo>
                    <a:lnTo>
                      <a:pt x="761" y="1086"/>
                    </a:lnTo>
                    <a:lnTo>
                      <a:pt x="768" y="1092"/>
                    </a:lnTo>
                    <a:lnTo>
                      <a:pt x="768" y="1092"/>
                    </a:lnTo>
                    <a:lnTo>
                      <a:pt x="768" y="1099"/>
                    </a:lnTo>
                    <a:lnTo>
                      <a:pt x="774" y="1099"/>
                    </a:lnTo>
                    <a:lnTo>
                      <a:pt x="774" y="1099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81" y="1105"/>
                    </a:lnTo>
                    <a:lnTo>
                      <a:pt x="781" y="1105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94" y="1125"/>
                    </a:lnTo>
                    <a:lnTo>
                      <a:pt x="794" y="1132"/>
                    </a:lnTo>
                    <a:lnTo>
                      <a:pt x="801" y="1138"/>
                    </a:lnTo>
                    <a:lnTo>
                      <a:pt x="807" y="1152"/>
                    </a:lnTo>
                    <a:lnTo>
                      <a:pt x="821" y="1171"/>
                    </a:lnTo>
                    <a:lnTo>
                      <a:pt x="821" y="1171"/>
                    </a:lnTo>
                    <a:lnTo>
                      <a:pt x="860" y="1225"/>
                    </a:lnTo>
                    <a:lnTo>
                      <a:pt x="1536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262800" y="6080570"/>
                <a:ext cx="557640" cy="805320"/>
              </a:xfrm>
              <a:custGeom>
                <a:rect b="b" l="l" r="r" t="t"/>
                <a:pathLst>
                  <a:path extrusionOk="0" h="2237" w="1549">
                    <a:moveTo>
                      <a:pt x="1549" y="0"/>
                    </a:moveTo>
                    <a:lnTo>
                      <a:pt x="867" y="1006"/>
                    </a:lnTo>
                    <a:lnTo>
                      <a:pt x="867" y="1006"/>
                    </a:lnTo>
                    <a:lnTo>
                      <a:pt x="828" y="1066"/>
                    </a:lnTo>
                    <a:lnTo>
                      <a:pt x="828" y="1066"/>
                    </a:lnTo>
                    <a:lnTo>
                      <a:pt x="814" y="1086"/>
                    </a:lnTo>
                    <a:lnTo>
                      <a:pt x="808" y="1099"/>
                    </a:lnTo>
                    <a:lnTo>
                      <a:pt x="801" y="1105"/>
                    </a:lnTo>
                    <a:lnTo>
                      <a:pt x="801" y="1112"/>
                    </a:lnTo>
                    <a:lnTo>
                      <a:pt x="795" y="1112"/>
                    </a:lnTo>
                    <a:lnTo>
                      <a:pt x="795" y="1112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8"/>
                    </a:lnTo>
                    <a:lnTo>
                      <a:pt x="781" y="1138"/>
                    </a:lnTo>
                    <a:lnTo>
                      <a:pt x="775" y="1138"/>
                    </a:lnTo>
                    <a:lnTo>
                      <a:pt x="775" y="1145"/>
                    </a:lnTo>
                    <a:lnTo>
                      <a:pt x="775" y="1145"/>
                    </a:lnTo>
                    <a:lnTo>
                      <a:pt x="768" y="1152"/>
                    </a:lnTo>
                    <a:lnTo>
                      <a:pt x="762" y="1165"/>
                    </a:lnTo>
                    <a:lnTo>
                      <a:pt x="748" y="1185"/>
                    </a:lnTo>
                    <a:lnTo>
                      <a:pt x="708" y="1244"/>
                    </a:lnTo>
                    <a:lnTo>
                      <a:pt x="34" y="2237"/>
                    </a:lnTo>
                    <a:lnTo>
                      <a:pt x="0" y="2237"/>
                    </a:lnTo>
                    <a:lnTo>
                      <a:pt x="682" y="1231"/>
                    </a:lnTo>
                    <a:lnTo>
                      <a:pt x="722" y="1171"/>
                    </a:lnTo>
                    <a:lnTo>
                      <a:pt x="729" y="1171"/>
                    </a:lnTo>
                    <a:lnTo>
                      <a:pt x="741" y="1145"/>
                    </a:lnTo>
                    <a:lnTo>
                      <a:pt x="748" y="1138"/>
                    </a:lnTo>
                    <a:lnTo>
                      <a:pt x="748" y="1132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8" y="1112"/>
                    </a:lnTo>
                    <a:lnTo>
                      <a:pt x="768" y="1112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099"/>
                    </a:lnTo>
                    <a:lnTo>
                      <a:pt x="775" y="1099"/>
                    </a:lnTo>
                    <a:lnTo>
                      <a:pt x="775" y="1099"/>
                    </a:lnTo>
                    <a:lnTo>
                      <a:pt x="775" y="1092"/>
                    </a:lnTo>
                    <a:lnTo>
                      <a:pt x="781" y="1092"/>
                    </a:lnTo>
                    <a:lnTo>
                      <a:pt x="781" y="1086"/>
                    </a:lnTo>
                    <a:lnTo>
                      <a:pt x="788" y="1072"/>
                    </a:lnTo>
                    <a:lnTo>
                      <a:pt x="801" y="1053"/>
                    </a:lnTo>
                    <a:lnTo>
                      <a:pt x="841" y="993"/>
                    </a:lnTo>
                    <a:lnTo>
                      <a:pt x="1516" y="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138960" y="6204410"/>
                <a:ext cx="807840" cy="557640"/>
              </a:xfrm>
              <a:custGeom>
                <a:rect b="b" l="l" r="r" t="t"/>
                <a:pathLst>
                  <a:path extrusionOk="0" h="1549" w="2244">
                    <a:moveTo>
                      <a:pt x="2244" y="1516"/>
                    </a:moveTo>
                    <a:lnTo>
                      <a:pt x="2244" y="1549"/>
                    </a:lnTo>
                    <a:lnTo>
                      <a:pt x="1232" y="867"/>
                    </a:lnTo>
                    <a:lnTo>
                      <a:pt x="1172" y="827"/>
                    </a:lnTo>
                    <a:lnTo>
                      <a:pt x="1172" y="827"/>
                    </a:lnTo>
                    <a:lnTo>
                      <a:pt x="1152" y="814"/>
                    </a:lnTo>
                    <a:lnTo>
                      <a:pt x="1139" y="808"/>
                    </a:lnTo>
                    <a:lnTo>
                      <a:pt x="1132" y="801"/>
                    </a:lnTo>
                    <a:lnTo>
                      <a:pt x="1132" y="794"/>
                    </a:lnTo>
                    <a:lnTo>
                      <a:pt x="1125" y="794"/>
                    </a:lnTo>
                    <a:lnTo>
                      <a:pt x="1125" y="794"/>
                    </a:lnTo>
                    <a:lnTo>
                      <a:pt x="1119" y="794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1"/>
                    </a:lnTo>
                    <a:lnTo>
                      <a:pt x="1112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099" y="781"/>
                    </a:lnTo>
                    <a:lnTo>
                      <a:pt x="1099" y="775"/>
                    </a:lnTo>
                    <a:lnTo>
                      <a:pt x="1092" y="775"/>
                    </a:lnTo>
                    <a:lnTo>
                      <a:pt x="1092" y="775"/>
                    </a:lnTo>
                    <a:lnTo>
                      <a:pt x="1085" y="768"/>
                    </a:lnTo>
                    <a:lnTo>
                      <a:pt x="1073" y="761"/>
                    </a:lnTo>
                    <a:lnTo>
                      <a:pt x="1052" y="748"/>
                    </a:lnTo>
                    <a:lnTo>
                      <a:pt x="993" y="709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1006" y="682"/>
                    </a:lnTo>
                    <a:lnTo>
                      <a:pt x="1066" y="722"/>
                    </a:lnTo>
                    <a:lnTo>
                      <a:pt x="1073" y="722"/>
                    </a:lnTo>
                    <a:lnTo>
                      <a:pt x="1092" y="735"/>
                    </a:lnTo>
                    <a:lnTo>
                      <a:pt x="1099" y="742"/>
                    </a:lnTo>
                    <a:lnTo>
                      <a:pt x="1099" y="742"/>
                    </a:lnTo>
                    <a:lnTo>
                      <a:pt x="1106" y="748"/>
                    </a:lnTo>
                    <a:lnTo>
                      <a:pt x="1112" y="755"/>
                    </a:lnTo>
                    <a:lnTo>
                      <a:pt x="1112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32" y="761"/>
                    </a:lnTo>
                    <a:lnTo>
                      <a:pt x="1132" y="761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9" y="768"/>
                    </a:lnTo>
                    <a:lnTo>
                      <a:pt x="1139" y="768"/>
                    </a:lnTo>
                    <a:lnTo>
                      <a:pt x="1139" y="775"/>
                    </a:lnTo>
                    <a:lnTo>
                      <a:pt x="1145" y="775"/>
                    </a:lnTo>
                    <a:lnTo>
                      <a:pt x="1152" y="775"/>
                    </a:lnTo>
                    <a:lnTo>
                      <a:pt x="1152" y="781"/>
                    </a:lnTo>
                    <a:lnTo>
                      <a:pt x="1165" y="788"/>
                    </a:lnTo>
                    <a:lnTo>
                      <a:pt x="1185" y="801"/>
                    </a:lnTo>
                    <a:lnTo>
                      <a:pt x="1244" y="841"/>
                    </a:lnTo>
                    <a:lnTo>
                      <a:pt x="2244" y="15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138960" y="6399890"/>
                <a:ext cx="807840" cy="167040"/>
              </a:xfrm>
              <a:custGeom>
                <a:rect b="b" l="l" r="r" t="t"/>
                <a:pathLst>
                  <a:path extrusionOk="0" h="464" w="2244">
                    <a:moveTo>
                      <a:pt x="2244" y="0"/>
                    </a:moveTo>
                    <a:lnTo>
                      <a:pt x="2244" y="26"/>
                    </a:lnTo>
                    <a:lnTo>
                      <a:pt x="1265" y="218"/>
                    </a:lnTo>
                    <a:lnTo>
                      <a:pt x="1192" y="232"/>
                    </a:lnTo>
                    <a:lnTo>
                      <a:pt x="1165" y="238"/>
                    </a:lnTo>
                    <a:lnTo>
                      <a:pt x="1152" y="238"/>
                    </a:lnTo>
                    <a:lnTo>
                      <a:pt x="1145" y="238"/>
                    </a:lnTo>
                    <a:lnTo>
                      <a:pt x="1145" y="238"/>
                    </a:lnTo>
                    <a:lnTo>
                      <a:pt x="1139" y="245"/>
                    </a:lnTo>
                    <a:lnTo>
                      <a:pt x="1139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06" y="245"/>
                    </a:lnTo>
                    <a:lnTo>
                      <a:pt x="1106" y="251"/>
                    </a:lnTo>
                    <a:lnTo>
                      <a:pt x="1099" y="251"/>
                    </a:lnTo>
                    <a:lnTo>
                      <a:pt x="1092" y="251"/>
                    </a:lnTo>
                    <a:lnTo>
                      <a:pt x="1079" y="251"/>
                    </a:lnTo>
                    <a:lnTo>
                      <a:pt x="1052" y="258"/>
                    </a:lnTo>
                    <a:lnTo>
                      <a:pt x="986" y="271"/>
                    </a:lnTo>
                    <a:lnTo>
                      <a:pt x="0" y="464"/>
                    </a:lnTo>
                    <a:lnTo>
                      <a:pt x="0" y="430"/>
                    </a:lnTo>
                    <a:lnTo>
                      <a:pt x="973" y="245"/>
                    </a:lnTo>
                    <a:lnTo>
                      <a:pt x="1046" y="232"/>
                    </a:lnTo>
                    <a:lnTo>
                      <a:pt x="1073" y="225"/>
                    </a:lnTo>
                    <a:lnTo>
                      <a:pt x="1085" y="225"/>
                    </a:lnTo>
                    <a:lnTo>
                      <a:pt x="1092" y="225"/>
                    </a:lnTo>
                    <a:lnTo>
                      <a:pt x="1099" y="225"/>
                    </a:lnTo>
                    <a:lnTo>
                      <a:pt x="1099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32" y="218"/>
                    </a:lnTo>
                    <a:lnTo>
                      <a:pt x="1132" y="212"/>
                    </a:lnTo>
                    <a:lnTo>
                      <a:pt x="1139" y="212"/>
                    </a:lnTo>
                    <a:lnTo>
                      <a:pt x="1145" y="212"/>
                    </a:lnTo>
                    <a:lnTo>
                      <a:pt x="1152" y="212"/>
                    </a:lnTo>
                    <a:lnTo>
                      <a:pt x="1158" y="212"/>
                    </a:lnTo>
                    <a:lnTo>
                      <a:pt x="1185" y="205"/>
                    </a:lnTo>
                    <a:lnTo>
                      <a:pt x="1258" y="19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458280" y="6080570"/>
                <a:ext cx="166680" cy="805320"/>
              </a:xfrm>
              <a:custGeom>
                <a:rect b="b" l="l" r="r" t="t"/>
                <a:pathLst>
                  <a:path extrusionOk="0" h="2237" w="463">
                    <a:moveTo>
                      <a:pt x="463" y="2237"/>
                    </a:moveTo>
                    <a:lnTo>
                      <a:pt x="437" y="2237"/>
                    </a:lnTo>
                    <a:lnTo>
                      <a:pt x="245" y="1264"/>
                    </a:lnTo>
                    <a:lnTo>
                      <a:pt x="232" y="1192"/>
                    </a:lnTo>
                    <a:lnTo>
                      <a:pt x="225" y="1165"/>
                    </a:lnTo>
                    <a:lnTo>
                      <a:pt x="225" y="1152"/>
                    </a:lnTo>
                    <a:lnTo>
                      <a:pt x="225" y="1145"/>
                    </a:lnTo>
                    <a:lnTo>
                      <a:pt x="225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19" y="1132"/>
                    </a:lnTo>
                    <a:lnTo>
                      <a:pt x="219" y="1132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05"/>
                    </a:lnTo>
                    <a:lnTo>
                      <a:pt x="219" y="1105"/>
                    </a:lnTo>
                    <a:lnTo>
                      <a:pt x="219" y="1099"/>
                    </a:lnTo>
                    <a:lnTo>
                      <a:pt x="212" y="1099"/>
                    </a:lnTo>
                    <a:lnTo>
                      <a:pt x="212" y="1086"/>
                    </a:lnTo>
                    <a:lnTo>
                      <a:pt x="212" y="1086"/>
                    </a:lnTo>
                    <a:lnTo>
                      <a:pt x="212" y="1079"/>
                    </a:lnTo>
                    <a:lnTo>
                      <a:pt x="212" y="1079"/>
                    </a:lnTo>
                    <a:lnTo>
                      <a:pt x="205" y="1053"/>
                    </a:lnTo>
                    <a:lnTo>
                      <a:pt x="192" y="98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219" y="973"/>
                    </a:lnTo>
                    <a:lnTo>
                      <a:pt x="232" y="1046"/>
                    </a:lnTo>
                    <a:lnTo>
                      <a:pt x="238" y="1072"/>
                    </a:lnTo>
                    <a:lnTo>
                      <a:pt x="238" y="1086"/>
                    </a:lnTo>
                    <a:lnTo>
                      <a:pt x="238" y="1092"/>
                    </a:lnTo>
                    <a:lnTo>
                      <a:pt x="245" y="1099"/>
                    </a:lnTo>
                    <a:lnTo>
                      <a:pt x="245" y="1099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25"/>
                    </a:lnTo>
                    <a:lnTo>
                      <a:pt x="245" y="1125"/>
                    </a:lnTo>
                    <a:lnTo>
                      <a:pt x="252" y="1125"/>
                    </a:lnTo>
                    <a:lnTo>
                      <a:pt x="252" y="1132"/>
                    </a:lnTo>
                    <a:lnTo>
                      <a:pt x="252" y="1132"/>
                    </a:lnTo>
                    <a:lnTo>
                      <a:pt x="252" y="1138"/>
                    </a:lnTo>
                    <a:lnTo>
                      <a:pt x="252" y="1138"/>
                    </a:lnTo>
                    <a:lnTo>
                      <a:pt x="252" y="1152"/>
                    </a:lnTo>
                    <a:lnTo>
                      <a:pt x="252" y="1158"/>
                    </a:lnTo>
                    <a:lnTo>
                      <a:pt x="258" y="1185"/>
                    </a:lnTo>
                    <a:lnTo>
                      <a:pt x="271" y="1251"/>
                    </a:lnTo>
                    <a:lnTo>
                      <a:pt x="463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" name="Google Shape;479;p19"/>
            <p:cNvGrpSpPr/>
            <p:nvPr/>
          </p:nvGrpSpPr>
          <p:grpSpPr>
            <a:xfrm rot="5400000">
              <a:off x="8513884" y="-89881"/>
              <a:ext cx="535194" cy="714963"/>
              <a:chOff x="138960" y="6080570"/>
              <a:chExt cx="807840" cy="805320"/>
            </a:xfrm>
          </p:grpSpPr>
          <p:sp>
            <p:nvSpPr>
              <p:cNvPr id="480" name="Google Shape;480;p19"/>
              <p:cNvSpPr/>
              <p:nvPr/>
            </p:nvSpPr>
            <p:spPr>
              <a:xfrm>
                <a:off x="537120" y="6080570"/>
                <a:ext cx="9360" cy="805320"/>
              </a:xfrm>
              <a:custGeom>
                <a:rect b="b" l="l" r="r" t="t"/>
                <a:pathLst>
                  <a:path extrusionOk="0" h="2237" w="26">
                    <a:moveTo>
                      <a:pt x="26" y="0"/>
                    </a:moveTo>
                    <a:lnTo>
                      <a:pt x="26" y="2237"/>
                    </a:lnTo>
                    <a:lnTo>
                      <a:pt x="0" y="2237"/>
                    </a:lnTo>
                    <a:lnTo>
                      <a:pt x="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138960" y="6478370"/>
                <a:ext cx="807840" cy="9720"/>
              </a:xfrm>
              <a:custGeom>
                <a:rect b="b" l="l" r="r" t="t"/>
                <a:pathLst>
                  <a:path extrusionOk="0" h="27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0"/>
                    </a:moveTo>
                    <a:lnTo>
                      <a:pt x="2244" y="13"/>
                    </a:lnTo>
                    <a:lnTo>
                      <a:pt x="1145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25" y="1132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20" y="2237"/>
                    </a:lnTo>
                    <a:lnTo>
                      <a:pt x="0" y="2237"/>
                    </a:lnTo>
                    <a:lnTo>
                      <a:pt x="0" y="2217"/>
                    </a:lnTo>
                    <a:lnTo>
                      <a:pt x="1013" y="1204"/>
                    </a:lnTo>
                    <a:lnTo>
                      <a:pt x="1013" y="1204"/>
                    </a:lnTo>
                    <a:lnTo>
                      <a:pt x="1059" y="1158"/>
                    </a:lnTo>
                    <a:lnTo>
                      <a:pt x="1079" y="1138"/>
                    </a:lnTo>
                    <a:lnTo>
                      <a:pt x="1085" y="1132"/>
                    </a:lnTo>
                    <a:lnTo>
                      <a:pt x="1092" y="1125"/>
                    </a:lnTo>
                    <a:lnTo>
                      <a:pt x="1092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12" y="1112"/>
                    </a:lnTo>
                    <a:lnTo>
                      <a:pt x="1112" y="1112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092"/>
                    </a:lnTo>
                    <a:lnTo>
                      <a:pt x="1125" y="1092"/>
                    </a:lnTo>
                    <a:lnTo>
                      <a:pt x="1132" y="1086"/>
                    </a:lnTo>
                    <a:lnTo>
                      <a:pt x="1145" y="1079"/>
                    </a:lnTo>
                    <a:lnTo>
                      <a:pt x="1145" y="1079"/>
                    </a:lnTo>
                    <a:lnTo>
                      <a:pt x="1158" y="1059"/>
                    </a:lnTo>
                    <a:lnTo>
                      <a:pt x="1158" y="1059"/>
                    </a:lnTo>
                    <a:lnTo>
                      <a:pt x="1211" y="1006"/>
                    </a:lnTo>
                    <a:lnTo>
                      <a:pt x="1211" y="1006"/>
                    </a:lnTo>
                    <a:lnTo>
                      <a:pt x="2224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2217"/>
                    </a:moveTo>
                    <a:lnTo>
                      <a:pt x="2244" y="2237"/>
                    </a:lnTo>
                    <a:lnTo>
                      <a:pt x="2224" y="2237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25"/>
                    </a:lnTo>
                    <a:lnTo>
                      <a:pt x="1112" y="1125"/>
                    </a:lnTo>
                    <a:lnTo>
                      <a:pt x="1106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092" y="1112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1033" y="1006"/>
                    </a:lnTo>
                    <a:lnTo>
                      <a:pt x="1033" y="1013"/>
                    </a:lnTo>
                    <a:lnTo>
                      <a:pt x="1079" y="1059"/>
                    </a:lnTo>
                    <a:lnTo>
                      <a:pt x="1079" y="1059"/>
                    </a:lnTo>
                    <a:lnTo>
                      <a:pt x="1099" y="1079"/>
                    </a:lnTo>
                    <a:lnTo>
                      <a:pt x="1099" y="1079"/>
                    </a:lnTo>
                    <a:lnTo>
                      <a:pt x="1106" y="1086"/>
                    </a:lnTo>
                    <a:lnTo>
                      <a:pt x="1112" y="1092"/>
                    </a:lnTo>
                    <a:lnTo>
                      <a:pt x="1112" y="1092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32" y="1105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9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45" y="1125"/>
                    </a:lnTo>
                    <a:lnTo>
                      <a:pt x="1145" y="1125"/>
                    </a:lnTo>
                    <a:lnTo>
                      <a:pt x="1152" y="1132"/>
                    </a:lnTo>
                    <a:lnTo>
                      <a:pt x="1158" y="1138"/>
                    </a:lnTo>
                    <a:lnTo>
                      <a:pt x="1178" y="1158"/>
                    </a:lnTo>
                    <a:lnTo>
                      <a:pt x="1232" y="1211"/>
                    </a:lnTo>
                    <a:lnTo>
                      <a:pt x="2244" y="22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365400" y="6080570"/>
                <a:ext cx="352440" cy="805320"/>
              </a:xfrm>
              <a:custGeom>
                <a:rect b="b" l="l" r="r" t="t"/>
                <a:pathLst>
                  <a:path extrusionOk="0" h="2237" w="979">
                    <a:moveTo>
                      <a:pt x="979" y="0"/>
                    </a:moveTo>
                    <a:lnTo>
                      <a:pt x="556" y="993"/>
                    </a:lnTo>
                    <a:lnTo>
                      <a:pt x="529" y="1059"/>
                    </a:lnTo>
                    <a:lnTo>
                      <a:pt x="529" y="1059"/>
                    </a:lnTo>
                    <a:lnTo>
                      <a:pt x="523" y="1079"/>
                    </a:lnTo>
                    <a:lnTo>
                      <a:pt x="516" y="1092"/>
                    </a:lnTo>
                    <a:lnTo>
                      <a:pt x="516" y="1099"/>
                    </a:lnTo>
                    <a:lnTo>
                      <a:pt x="510" y="1105"/>
                    </a:lnTo>
                    <a:lnTo>
                      <a:pt x="510" y="1105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496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496" y="1145"/>
                    </a:lnTo>
                    <a:lnTo>
                      <a:pt x="490" y="1152"/>
                    </a:lnTo>
                    <a:lnTo>
                      <a:pt x="483" y="1165"/>
                    </a:lnTo>
                    <a:lnTo>
                      <a:pt x="477" y="1185"/>
                    </a:lnTo>
                    <a:lnTo>
                      <a:pt x="450" y="1251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423" y="1244"/>
                    </a:lnTo>
                    <a:lnTo>
                      <a:pt x="450" y="1178"/>
                    </a:lnTo>
                    <a:lnTo>
                      <a:pt x="463" y="1158"/>
                    </a:lnTo>
                    <a:lnTo>
                      <a:pt x="463" y="1158"/>
                    </a:lnTo>
                    <a:lnTo>
                      <a:pt x="463" y="1145"/>
                    </a:lnTo>
                    <a:lnTo>
                      <a:pt x="470" y="1138"/>
                    </a:lnTo>
                    <a:lnTo>
                      <a:pt x="470" y="1132"/>
                    </a:lnTo>
                    <a:lnTo>
                      <a:pt x="470" y="1132"/>
                    </a:lnTo>
                    <a:lnTo>
                      <a:pt x="470" y="1125"/>
                    </a:lnTo>
                    <a:lnTo>
                      <a:pt x="477" y="1125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099"/>
                    </a:lnTo>
                    <a:lnTo>
                      <a:pt x="483" y="1099"/>
                    </a:lnTo>
                    <a:lnTo>
                      <a:pt x="483" y="1092"/>
                    </a:lnTo>
                    <a:lnTo>
                      <a:pt x="490" y="1092"/>
                    </a:lnTo>
                    <a:lnTo>
                      <a:pt x="490" y="1086"/>
                    </a:lnTo>
                    <a:lnTo>
                      <a:pt x="496" y="1072"/>
                    </a:lnTo>
                    <a:lnTo>
                      <a:pt x="503" y="1053"/>
                    </a:lnTo>
                    <a:lnTo>
                      <a:pt x="529" y="987"/>
                    </a:lnTo>
                    <a:lnTo>
                      <a:pt x="946" y="0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138960" y="6307010"/>
                <a:ext cx="807840" cy="352800"/>
              </a:xfrm>
              <a:custGeom>
                <a:rect b="b" l="l" r="r" t="t"/>
                <a:pathLst>
                  <a:path extrusionOk="0" h="980" w="2244">
                    <a:moveTo>
                      <a:pt x="2244" y="947"/>
                    </a:moveTo>
                    <a:lnTo>
                      <a:pt x="2244" y="980"/>
                    </a:lnTo>
                    <a:lnTo>
                      <a:pt x="1244" y="556"/>
                    </a:lnTo>
                    <a:lnTo>
                      <a:pt x="1178" y="529"/>
                    </a:lnTo>
                    <a:lnTo>
                      <a:pt x="1158" y="523"/>
                    </a:lnTo>
                    <a:lnTo>
                      <a:pt x="1145" y="516"/>
                    </a:lnTo>
                    <a:lnTo>
                      <a:pt x="1139" y="509"/>
                    </a:lnTo>
                    <a:lnTo>
                      <a:pt x="1132" y="509"/>
                    </a:lnTo>
                    <a:lnTo>
                      <a:pt x="1132" y="509"/>
                    </a:lnTo>
                    <a:lnTo>
                      <a:pt x="1125" y="509"/>
                    </a:lnTo>
                    <a:lnTo>
                      <a:pt x="1125" y="509"/>
                    </a:lnTo>
                    <a:lnTo>
                      <a:pt x="1125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099" y="496"/>
                    </a:lnTo>
                    <a:lnTo>
                      <a:pt x="1099" y="496"/>
                    </a:lnTo>
                    <a:lnTo>
                      <a:pt x="1092" y="496"/>
                    </a:lnTo>
                    <a:lnTo>
                      <a:pt x="1092" y="490"/>
                    </a:lnTo>
                    <a:lnTo>
                      <a:pt x="1085" y="490"/>
                    </a:lnTo>
                    <a:lnTo>
                      <a:pt x="1073" y="483"/>
                    </a:lnTo>
                    <a:lnTo>
                      <a:pt x="1052" y="476"/>
                    </a:lnTo>
                    <a:lnTo>
                      <a:pt x="986" y="45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993" y="424"/>
                    </a:lnTo>
                    <a:lnTo>
                      <a:pt x="1059" y="450"/>
                    </a:lnTo>
                    <a:lnTo>
                      <a:pt x="1085" y="457"/>
                    </a:lnTo>
                    <a:lnTo>
                      <a:pt x="1085" y="457"/>
                    </a:lnTo>
                    <a:lnTo>
                      <a:pt x="1092" y="463"/>
                    </a:lnTo>
                    <a:lnTo>
                      <a:pt x="1099" y="470"/>
                    </a:lnTo>
                    <a:lnTo>
                      <a:pt x="1106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9" y="470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45" y="483"/>
                    </a:lnTo>
                    <a:lnTo>
                      <a:pt x="1152" y="490"/>
                    </a:lnTo>
                    <a:lnTo>
                      <a:pt x="1158" y="490"/>
                    </a:lnTo>
                    <a:lnTo>
                      <a:pt x="1165" y="496"/>
                    </a:lnTo>
                    <a:lnTo>
                      <a:pt x="1192" y="503"/>
                    </a:lnTo>
                    <a:lnTo>
                      <a:pt x="1251" y="529"/>
                    </a:lnTo>
                    <a:lnTo>
                      <a:pt x="2244" y="9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138960" y="6313850"/>
                <a:ext cx="807840" cy="338760"/>
              </a:xfrm>
              <a:custGeom>
                <a:rect b="b" l="l" r="r" t="t"/>
                <a:pathLst>
                  <a:path extrusionOk="0" h="941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1258" y="431"/>
                    </a:lnTo>
                    <a:lnTo>
                      <a:pt x="1192" y="457"/>
                    </a:lnTo>
                    <a:lnTo>
                      <a:pt x="1165" y="464"/>
                    </a:lnTo>
                    <a:lnTo>
                      <a:pt x="1158" y="471"/>
                    </a:lnTo>
                    <a:lnTo>
                      <a:pt x="1152" y="471"/>
                    </a:lnTo>
                    <a:lnTo>
                      <a:pt x="1145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2" y="477"/>
                    </a:lnTo>
                    <a:lnTo>
                      <a:pt x="1132" y="477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06" y="490"/>
                    </a:lnTo>
                    <a:lnTo>
                      <a:pt x="1099" y="490"/>
                    </a:lnTo>
                    <a:lnTo>
                      <a:pt x="1092" y="497"/>
                    </a:lnTo>
                    <a:lnTo>
                      <a:pt x="1085" y="497"/>
                    </a:lnTo>
                    <a:lnTo>
                      <a:pt x="1059" y="510"/>
                    </a:lnTo>
                    <a:lnTo>
                      <a:pt x="1059" y="510"/>
                    </a:lnTo>
                    <a:lnTo>
                      <a:pt x="1000" y="537"/>
                    </a:lnTo>
                    <a:lnTo>
                      <a:pt x="0" y="941"/>
                    </a:lnTo>
                    <a:lnTo>
                      <a:pt x="0" y="914"/>
                    </a:lnTo>
                    <a:lnTo>
                      <a:pt x="986" y="510"/>
                    </a:lnTo>
                    <a:lnTo>
                      <a:pt x="1052" y="484"/>
                    </a:lnTo>
                    <a:lnTo>
                      <a:pt x="1073" y="477"/>
                    </a:lnTo>
                    <a:lnTo>
                      <a:pt x="1085" y="471"/>
                    </a:lnTo>
                    <a:lnTo>
                      <a:pt x="1092" y="471"/>
                    </a:lnTo>
                    <a:lnTo>
                      <a:pt x="1092" y="464"/>
                    </a:lnTo>
                    <a:lnTo>
                      <a:pt x="1099" y="464"/>
                    </a:lnTo>
                    <a:lnTo>
                      <a:pt x="1099" y="464"/>
                    </a:lnTo>
                    <a:lnTo>
                      <a:pt x="1106" y="464"/>
                    </a:lnTo>
                    <a:lnTo>
                      <a:pt x="1106" y="464"/>
                    </a:lnTo>
                    <a:lnTo>
                      <a:pt x="1106" y="457"/>
                    </a:lnTo>
                    <a:lnTo>
                      <a:pt x="1106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25" y="457"/>
                    </a:lnTo>
                    <a:lnTo>
                      <a:pt x="1125" y="451"/>
                    </a:lnTo>
                    <a:lnTo>
                      <a:pt x="1125" y="451"/>
                    </a:lnTo>
                    <a:lnTo>
                      <a:pt x="1132" y="451"/>
                    </a:lnTo>
                    <a:lnTo>
                      <a:pt x="1132" y="451"/>
                    </a:lnTo>
                    <a:lnTo>
                      <a:pt x="1139" y="451"/>
                    </a:lnTo>
                    <a:lnTo>
                      <a:pt x="1145" y="444"/>
                    </a:lnTo>
                    <a:lnTo>
                      <a:pt x="1158" y="438"/>
                    </a:lnTo>
                    <a:lnTo>
                      <a:pt x="1178" y="431"/>
                    </a:lnTo>
                    <a:lnTo>
                      <a:pt x="1238" y="405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372600" y="6080570"/>
                <a:ext cx="338400" cy="805320"/>
              </a:xfrm>
              <a:custGeom>
                <a:rect b="b" l="l" r="r" t="t"/>
                <a:pathLst>
                  <a:path extrusionOk="0" h="2237" w="940">
                    <a:moveTo>
                      <a:pt x="940" y="2237"/>
                    </a:moveTo>
                    <a:lnTo>
                      <a:pt x="913" y="2237"/>
                    </a:lnTo>
                    <a:lnTo>
                      <a:pt x="509" y="1251"/>
                    </a:lnTo>
                    <a:lnTo>
                      <a:pt x="483" y="1192"/>
                    </a:lnTo>
                    <a:lnTo>
                      <a:pt x="476" y="1165"/>
                    </a:lnTo>
                    <a:lnTo>
                      <a:pt x="470" y="1152"/>
                    </a:lnTo>
                    <a:lnTo>
                      <a:pt x="470" y="1145"/>
                    </a:lnTo>
                    <a:lnTo>
                      <a:pt x="463" y="1145"/>
                    </a:lnTo>
                    <a:lnTo>
                      <a:pt x="463" y="1138"/>
                    </a:lnTo>
                    <a:lnTo>
                      <a:pt x="463" y="1138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2"/>
                    </a:lnTo>
                    <a:lnTo>
                      <a:pt x="457" y="1112"/>
                    </a:lnTo>
                    <a:lnTo>
                      <a:pt x="450" y="1112"/>
                    </a:lnTo>
                    <a:lnTo>
                      <a:pt x="450" y="1105"/>
                    </a:lnTo>
                    <a:lnTo>
                      <a:pt x="450" y="1105"/>
                    </a:lnTo>
                    <a:lnTo>
                      <a:pt x="450" y="1099"/>
                    </a:lnTo>
                    <a:lnTo>
                      <a:pt x="443" y="1092"/>
                    </a:lnTo>
                    <a:lnTo>
                      <a:pt x="443" y="1079"/>
                    </a:lnTo>
                    <a:lnTo>
                      <a:pt x="430" y="1059"/>
                    </a:lnTo>
                    <a:lnTo>
                      <a:pt x="430" y="1059"/>
                    </a:lnTo>
                    <a:lnTo>
                      <a:pt x="410" y="999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430" y="987"/>
                    </a:lnTo>
                    <a:lnTo>
                      <a:pt x="457" y="1046"/>
                    </a:lnTo>
                    <a:lnTo>
                      <a:pt x="463" y="1072"/>
                    </a:lnTo>
                    <a:lnTo>
                      <a:pt x="470" y="1086"/>
                    </a:lnTo>
                    <a:lnTo>
                      <a:pt x="476" y="1092"/>
                    </a:lnTo>
                    <a:lnTo>
                      <a:pt x="476" y="1092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90" y="1119"/>
                    </a:lnTo>
                    <a:lnTo>
                      <a:pt x="490" y="1119"/>
                    </a:lnTo>
                    <a:lnTo>
                      <a:pt x="490" y="1125"/>
                    </a:lnTo>
                    <a:lnTo>
                      <a:pt x="490" y="1125"/>
                    </a:lnTo>
                    <a:lnTo>
                      <a:pt x="490" y="1132"/>
                    </a:lnTo>
                    <a:lnTo>
                      <a:pt x="490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503" y="1158"/>
                    </a:lnTo>
                    <a:lnTo>
                      <a:pt x="509" y="1178"/>
                    </a:lnTo>
                    <a:lnTo>
                      <a:pt x="536" y="1237"/>
                    </a:lnTo>
                    <a:lnTo>
                      <a:pt x="940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456120" y="6080570"/>
                <a:ext cx="171360" cy="805320"/>
              </a:xfrm>
              <a:custGeom>
                <a:rect b="b" l="l" r="r" t="t"/>
                <a:pathLst>
                  <a:path extrusionOk="0" h="2237" w="476">
                    <a:moveTo>
                      <a:pt x="476" y="0"/>
                    </a:moveTo>
                    <a:lnTo>
                      <a:pt x="277" y="987"/>
                    </a:lnTo>
                    <a:lnTo>
                      <a:pt x="264" y="1053"/>
                    </a:lnTo>
                    <a:lnTo>
                      <a:pt x="264" y="1079"/>
                    </a:lnTo>
                    <a:lnTo>
                      <a:pt x="264" y="1079"/>
                    </a:lnTo>
                    <a:lnTo>
                      <a:pt x="258" y="1086"/>
                    </a:lnTo>
                    <a:lnTo>
                      <a:pt x="258" y="1099"/>
                    </a:lnTo>
                    <a:lnTo>
                      <a:pt x="258" y="1099"/>
                    </a:lnTo>
                    <a:lnTo>
                      <a:pt x="258" y="1105"/>
                    </a:lnTo>
                    <a:lnTo>
                      <a:pt x="258" y="1105"/>
                    </a:lnTo>
                    <a:lnTo>
                      <a:pt x="258" y="1112"/>
                    </a:lnTo>
                    <a:lnTo>
                      <a:pt x="251" y="1112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8"/>
                    </a:lnTo>
                    <a:lnTo>
                      <a:pt x="251" y="1138"/>
                    </a:lnTo>
                    <a:lnTo>
                      <a:pt x="244" y="1145"/>
                    </a:lnTo>
                    <a:lnTo>
                      <a:pt x="244" y="1152"/>
                    </a:lnTo>
                    <a:lnTo>
                      <a:pt x="244" y="1165"/>
                    </a:lnTo>
                    <a:lnTo>
                      <a:pt x="238" y="1192"/>
                    </a:lnTo>
                    <a:lnTo>
                      <a:pt x="225" y="1258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198" y="1251"/>
                    </a:lnTo>
                    <a:lnTo>
                      <a:pt x="211" y="1185"/>
                    </a:lnTo>
                    <a:lnTo>
                      <a:pt x="218" y="1158"/>
                    </a:lnTo>
                    <a:lnTo>
                      <a:pt x="218" y="1152"/>
                    </a:lnTo>
                    <a:lnTo>
                      <a:pt x="218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25" y="1132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31" y="1105"/>
                    </a:lnTo>
                    <a:lnTo>
                      <a:pt x="231" y="1099"/>
                    </a:lnTo>
                    <a:lnTo>
                      <a:pt x="231" y="1099"/>
                    </a:lnTo>
                    <a:lnTo>
                      <a:pt x="231" y="1092"/>
                    </a:lnTo>
                    <a:lnTo>
                      <a:pt x="231" y="1086"/>
                    </a:lnTo>
                    <a:lnTo>
                      <a:pt x="231" y="1072"/>
                    </a:lnTo>
                    <a:lnTo>
                      <a:pt x="238" y="1046"/>
                    </a:lnTo>
                    <a:lnTo>
                      <a:pt x="251" y="980"/>
                    </a:lnTo>
                    <a:lnTo>
                      <a:pt x="450" y="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138960" y="6397370"/>
                <a:ext cx="807840" cy="171720"/>
              </a:xfrm>
              <a:custGeom>
                <a:rect b="b" l="l" r="r" t="t"/>
                <a:pathLst>
                  <a:path extrusionOk="0" h="477" w="2244">
                    <a:moveTo>
                      <a:pt x="2244" y="450"/>
                    </a:moveTo>
                    <a:lnTo>
                      <a:pt x="2244" y="477"/>
                    </a:lnTo>
                    <a:lnTo>
                      <a:pt x="1251" y="278"/>
                    </a:lnTo>
                    <a:lnTo>
                      <a:pt x="1185" y="265"/>
                    </a:lnTo>
                    <a:lnTo>
                      <a:pt x="1158" y="258"/>
                    </a:lnTo>
                    <a:lnTo>
                      <a:pt x="1152" y="258"/>
                    </a:lnTo>
                    <a:lnTo>
                      <a:pt x="1145" y="258"/>
                    </a:lnTo>
                    <a:lnTo>
                      <a:pt x="1145" y="258"/>
                    </a:lnTo>
                    <a:lnTo>
                      <a:pt x="1139" y="258"/>
                    </a:lnTo>
                    <a:lnTo>
                      <a:pt x="1132" y="252"/>
                    </a:lnTo>
                    <a:lnTo>
                      <a:pt x="1132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099" y="252"/>
                    </a:lnTo>
                    <a:lnTo>
                      <a:pt x="1099" y="245"/>
                    </a:lnTo>
                    <a:lnTo>
                      <a:pt x="1092" y="245"/>
                    </a:lnTo>
                    <a:lnTo>
                      <a:pt x="1085" y="245"/>
                    </a:lnTo>
                    <a:lnTo>
                      <a:pt x="1073" y="245"/>
                    </a:lnTo>
                    <a:lnTo>
                      <a:pt x="1046" y="239"/>
                    </a:lnTo>
                    <a:lnTo>
                      <a:pt x="980" y="225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986" y="199"/>
                    </a:lnTo>
                    <a:lnTo>
                      <a:pt x="1052" y="212"/>
                    </a:lnTo>
                    <a:lnTo>
                      <a:pt x="1079" y="219"/>
                    </a:lnTo>
                    <a:lnTo>
                      <a:pt x="1092" y="219"/>
                    </a:lnTo>
                    <a:lnTo>
                      <a:pt x="1099" y="219"/>
                    </a:lnTo>
                    <a:lnTo>
                      <a:pt x="1106" y="219"/>
                    </a:lnTo>
                    <a:lnTo>
                      <a:pt x="1106" y="219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32" y="225"/>
                    </a:lnTo>
                    <a:lnTo>
                      <a:pt x="1132" y="225"/>
                    </a:lnTo>
                    <a:lnTo>
                      <a:pt x="1139" y="225"/>
                    </a:lnTo>
                    <a:lnTo>
                      <a:pt x="1139" y="225"/>
                    </a:lnTo>
                    <a:lnTo>
                      <a:pt x="1145" y="232"/>
                    </a:lnTo>
                    <a:lnTo>
                      <a:pt x="1145" y="232"/>
                    </a:lnTo>
                    <a:lnTo>
                      <a:pt x="1158" y="232"/>
                    </a:lnTo>
                    <a:lnTo>
                      <a:pt x="1165" y="232"/>
                    </a:lnTo>
                    <a:lnTo>
                      <a:pt x="1192" y="239"/>
                    </a:lnTo>
                    <a:lnTo>
                      <a:pt x="1258" y="252"/>
                    </a:lnTo>
                    <a:lnTo>
                      <a:pt x="2244" y="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138960" y="6206930"/>
                <a:ext cx="807840" cy="552600"/>
              </a:xfrm>
              <a:custGeom>
                <a:rect b="b" l="l" r="r" t="t"/>
                <a:pathLst>
                  <a:path extrusionOk="0" h="1535" w="2244">
                    <a:moveTo>
                      <a:pt x="2244" y="0"/>
                    </a:moveTo>
                    <a:lnTo>
                      <a:pt x="2244" y="33"/>
                    </a:lnTo>
                    <a:lnTo>
                      <a:pt x="1238" y="702"/>
                    </a:lnTo>
                    <a:lnTo>
                      <a:pt x="1185" y="741"/>
                    </a:lnTo>
                    <a:lnTo>
                      <a:pt x="1165" y="754"/>
                    </a:lnTo>
                    <a:lnTo>
                      <a:pt x="1158" y="761"/>
                    </a:lnTo>
                    <a:lnTo>
                      <a:pt x="1152" y="768"/>
                    </a:lnTo>
                    <a:lnTo>
                      <a:pt x="1145" y="768"/>
                    </a:lnTo>
                    <a:lnTo>
                      <a:pt x="1139" y="768"/>
                    </a:lnTo>
                    <a:lnTo>
                      <a:pt x="1139" y="774"/>
                    </a:lnTo>
                    <a:lnTo>
                      <a:pt x="1139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19" y="781"/>
                    </a:lnTo>
                    <a:lnTo>
                      <a:pt x="1119" y="781"/>
                    </a:lnTo>
                    <a:lnTo>
                      <a:pt x="1119" y="787"/>
                    </a:lnTo>
                    <a:lnTo>
                      <a:pt x="1119" y="787"/>
                    </a:lnTo>
                    <a:lnTo>
                      <a:pt x="1112" y="787"/>
                    </a:lnTo>
                    <a:lnTo>
                      <a:pt x="1112" y="787"/>
                    </a:lnTo>
                    <a:lnTo>
                      <a:pt x="1106" y="794"/>
                    </a:lnTo>
                    <a:lnTo>
                      <a:pt x="1099" y="801"/>
                    </a:lnTo>
                    <a:lnTo>
                      <a:pt x="1092" y="807"/>
                    </a:lnTo>
                    <a:lnTo>
                      <a:pt x="1092" y="807"/>
                    </a:lnTo>
                    <a:lnTo>
                      <a:pt x="1073" y="820"/>
                    </a:lnTo>
                    <a:lnTo>
                      <a:pt x="1066" y="820"/>
                    </a:lnTo>
                    <a:lnTo>
                      <a:pt x="1013" y="853"/>
                    </a:lnTo>
                    <a:lnTo>
                      <a:pt x="1013" y="853"/>
                    </a:lnTo>
                    <a:lnTo>
                      <a:pt x="0" y="1535"/>
                    </a:lnTo>
                    <a:lnTo>
                      <a:pt x="0" y="1502"/>
                    </a:lnTo>
                    <a:lnTo>
                      <a:pt x="1000" y="834"/>
                    </a:lnTo>
                    <a:lnTo>
                      <a:pt x="1052" y="794"/>
                    </a:lnTo>
                    <a:lnTo>
                      <a:pt x="1073" y="781"/>
                    </a:lnTo>
                    <a:lnTo>
                      <a:pt x="1085" y="774"/>
                    </a:lnTo>
                    <a:lnTo>
                      <a:pt x="1092" y="768"/>
                    </a:lnTo>
                    <a:lnTo>
                      <a:pt x="1092" y="768"/>
                    </a:lnTo>
                    <a:lnTo>
                      <a:pt x="1099" y="768"/>
                    </a:lnTo>
                    <a:lnTo>
                      <a:pt x="1099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48"/>
                    </a:lnTo>
                    <a:lnTo>
                      <a:pt x="1119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32" y="748"/>
                    </a:lnTo>
                    <a:lnTo>
                      <a:pt x="1132" y="741"/>
                    </a:lnTo>
                    <a:lnTo>
                      <a:pt x="1139" y="735"/>
                    </a:lnTo>
                    <a:lnTo>
                      <a:pt x="1152" y="728"/>
                    </a:lnTo>
                    <a:lnTo>
                      <a:pt x="1172" y="715"/>
                    </a:lnTo>
                    <a:lnTo>
                      <a:pt x="1172" y="715"/>
                    </a:lnTo>
                    <a:lnTo>
                      <a:pt x="1232" y="68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265320" y="6080570"/>
                <a:ext cx="552960" cy="805320"/>
              </a:xfrm>
              <a:custGeom>
                <a:rect b="b" l="l" r="r" t="t"/>
                <a:pathLst>
                  <a:path extrusionOk="0" h="2237" w="1536">
                    <a:moveTo>
                      <a:pt x="1536" y="2237"/>
                    </a:moveTo>
                    <a:lnTo>
                      <a:pt x="1503" y="2237"/>
                    </a:lnTo>
                    <a:lnTo>
                      <a:pt x="834" y="1237"/>
                    </a:lnTo>
                    <a:lnTo>
                      <a:pt x="794" y="1185"/>
                    </a:lnTo>
                    <a:lnTo>
                      <a:pt x="781" y="1165"/>
                    </a:lnTo>
                    <a:lnTo>
                      <a:pt x="774" y="1152"/>
                    </a:lnTo>
                    <a:lnTo>
                      <a:pt x="774" y="1145"/>
                    </a:lnTo>
                    <a:lnTo>
                      <a:pt x="768" y="1145"/>
                    </a:lnTo>
                    <a:lnTo>
                      <a:pt x="768" y="1138"/>
                    </a:lnTo>
                    <a:lnTo>
                      <a:pt x="768" y="1138"/>
                    </a:lnTo>
                    <a:lnTo>
                      <a:pt x="761" y="1138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25"/>
                    </a:lnTo>
                    <a:lnTo>
                      <a:pt x="761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48" y="1119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1" y="1105"/>
                    </a:lnTo>
                    <a:lnTo>
                      <a:pt x="741" y="1099"/>
                    </a:lnTo>
                    <a:lnTo>
                      <a:pt x="734" y="1086"/>
                    </a:lnTo>
                    <a:lnTo>
                      <a:pt x="734" y="1086"/>
                    </a:lnTo>
                    <a:lnTo>
                      <a:pt x="722" y="1066"/>
                    </a:lnTo>
                    <a:lnTo>
                      <a:pt x="715" y="1066"/>
                    </a:lnTo>
                    <a:lnTo>
                      <a:pt x="682" y="1013"/>
                    </a:lnTo>
                    <a:lnTo>
                      <a:pt x="682" y="1006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708" y="999"/>
                    </a:lnTo>
                    <a:lnTo>
                      <a:pt x="741" y="1053"/>
                    </a:lnTo>
                    <a:lnTo>
                      <a:pt x="755" y="1072"/>
                    </a:lnTo>
                    <a:lnTo>
                      <a:pt x="761" y="1086"/>
                    </a:lnTo>
                    <a:lnTo>
                      <a:pt x="768" y="1092"/>
                    </a:lnTo>
                    <a:lnTo>
                      <a:pt x="768" y="1092"/>
                    </a:lnTo>
                    <a:lnTo>
                      <a:pt x="768" y="1099"/>
                    </a:lnTo>
                    <a:lnTo>
                      <a:pt x="774" y="1099"/>
                    </a:lnTo>
                    <a:lnTo>
                      <a:pt x="774" y="1099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81" y="1105"/>
                    </a:lnTo>
                    <a:lnTo>
                      <a:pt x="781" y="1105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94" y="1125"/>
                    </a:lnTo>
                    <a:lnTo>
                      <a:pt x="794" y="1132"/>
                    </a:lnTo>
                    <a:lnTo>
                      <a:pt x="801" y="1138"/>
                    </a:lnTo>
                    <a:lnTo>
                      <a:pt x="807" y="1152"/>
                    </a:lnTo>
                    <a:lnTo>
                      <a:pt x="821" y="1171"/>
                    </a:lnTo>
                    <a:lnTo>
                      <a:pt x="821" y="1171"/>
                    </a:lnTo>
                    <a:lnTo>
                      <a:pt x="860" y="1225"/>
                    </a:lnTo>
                    <a:lnTo>
                      <a:pt x="1536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262800" y="6080570"/>
                <a:ext cx="557640" cy="805320"/>
              </a:xfrm>
              <a:custGeom>
                <a:rect b="b" l="l" r="r" t="t"/>
                <a:pathLst>
                  <a:path extrusionOk="0" h="2237" w="1549">
                    <a:moveTo>
                      <a:pt x="1549" y="0"/>
                    </a:moveTo>
                    <a:lnTo>
                      <a:pt x="867" y="1006"/>
                    </a:lnTo>
                    <a:lnTo>
                      <a:pt x="867" y="1006"/>
                    </a:lnTo>
                    <a:lnTo>
                      <a:pt x="828" y="1066"/>
                    </a:lnTo>
                    <a:lnTo>
                      <a:pt x="828" y="1066"/>
                    </a:lnTo>
                    <a:lnTo>
                      <a:pt x="814" y="1086"/>
                    </a:lnTo>
                    <a:lnTo>
                      <a:pt x="808" y="1099"/>
                    </a:lnTo>
                    <a:lnTo>
                      <a:pt x="801" y="1105"/>
                    </a:lnTo>
                    <a:lnTo>
                      <a:pt x="801" y="1112"/>
                    </a:lnTo>
                    <a:lnTo>
                      <a:pt x="795" y="1112"/>
                    </a:lnTo>
                    <a:lnTo>
                      <a:pt x="795" y="1112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8"/>
                    </a:lnTo>
                    <a:lnTo>
                      <a:pt x="781" y="1138"/>
                    </a:lnTo>
                    <a:lnTo>
                      <a:pt x="775" y="1138"/>
                    </a:lnTo>
                    <a:lnTo>
                      <a:pt x="775" y="1145"/>
                    </a:lnTo>
                    <a:lnTo>
                      <a:pt x="775" y="1145"/>
                    </a:lnTo>
                    <a:lnTo>
                      <a:pt x="768" y="1152"/>
                    </a:lnTo>
                    <a:lnTo>
                      <a:pt x="762" y="1165"/>
                    </a:lnTo>
                    <a:lnTo>
                      <a:pt x="748" y="1185"/>
                    </a:lnTo>
                    <a:lnTo>
                      <a:pt x="708" y="1244"/>
                    </a:lnTo>
                    <a:lnTo>
                      <a:pt x="34" y="2237"/>
                    </a:lnTo>
                    <a:lnTo>
                      <a:pt x="0" y="2237"/>
                    </a:lnTo>
                    <a:lnTo>
                      <a:pt x="682" y="1231"/>
                    </a:lnTo>
                    <a:lnTo>
                      <a:pt x="722" y="1171"/>
                    </a:lnTo>
                    <a:lnTo>
                      <a:pt x="729" y="1171"/>
                    </a:lnTo>
                    <a:lnTo>
                      <a:pt x="741" y="1145"/>
                    </a:lnTo>
                    <a:lnTo>
                      <a:pt x="748" y="1138"/>
                    </a:lnTo>
                    <a:lnTo>
                      <a:pt x="748" y="1132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8" y="1112"/>
                    </a:lnTo>
                    <a:lnTo>
                      <a:pt x="768" y="1112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099"/>
                    </a:lnTo>
                    <a:lnTo>
                      <a:pt x="775" y="1099"/>
                    </a:lnTo>
                    <a:lnTo>
                      <a:pt x="775" y="1099"/>
                    </a:lnTo>
                    <a:lnTo>
                      <a:pt x="775" y="1092"/>
                    </a:lnTo>
                    <a:lnTo>
                      <a:pt x="781" y="1092"/>
                    </a:lnTo>
                    <a:lnTo>
                      <a:pt x="781" y="1086"/>
                    </a:lnTo>
                    <a:lnTo>
                      <a:pt x="788" y="1072"/>
                    </a:lnTo>
                    <a:lnTo>
                      <a:pt x="801" y="1053"/>
                    </a:lnTo>
                    <a:lnTo>
                      <a:pt x="841" y="993"/>
                    </a:lnTo>
                    <a:lnTo>
                      <a:pt x="1516" y="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38960" y="6204410"/>
                <a:ext cx="807840" cy="557640"/>
              </a:xfrm>
              <a:custGeom>
                <a:rect b="b" l="l" r="r" t="t"/>
                <a:pathLst>
                  <a:path extrusionOk="0" h="1549" w="2244">
                    <a:moveTo>
                      <a:pt x="2244" y="1516"/>
                    </a:moveTo>
                    <a:lnTo>
                      <a:pt x="2244" y="1549"/>
                    </a:lnTo>
                    <a:lnTo>
                      <a:pt x="1232" y="867"/>
                    </a:lnTo>
                    <a:lnTo>
                      <a:pt x="1172" y="827"/>
                    </a:lnTo>
                    <a:lnTo>
                      <a:pt x="1172" y="827"/>
                    </a:lnTo>
                    <a:lnTo>
                      <a:pt x="1152" y="814"/>
                    </a:lnTo>
                    <a:lnTo>
                      <a:pt x="1139" y="808"/>
                    </a:lnTo>
                    <a:lnTo>
                      <a:pt x="1132" y="801"/>
                    </a:lnTo>
                    <a:lnTo>
                      <a:pt x="1132" y="794"/>
                    </a:lnTo>
                    <a:lnTo>
                      <a:pt x="1125" y="794"/>
                    </a:lnTo>
                    <a:lnTo>
                      <a:pt x="1125" y="794"/>
                    </a:lnTo>
                    <a:lnTo>
                      <a:pt x="1119" y="794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1"/>
                    </a:lnTo>
                    <a:lnTo>
                      <a:pt x="1112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099" y="781"/>
                    </a:lnTo>
                    <a:lnTo>
                      <a:pt x="1099" y="775"/>
                    </a:lnTo>
                    <a:lnTo>
                      <a:pt x="1092" y="775"/>
                    </a:lnTo>
                    <a:lnTo>
                      <a:pt x="1092" y="775"/>
                    </a:lnTo>
                    <a:lnTo>
                      <a:pt x="1085" y="768"/>
                    </a:lnTo>
                    <a:lnTo>
                      <a:pt x="1073" y="761"/>
                    </a:lnTo>
                    <a:lnTo>
                      <a:pt x="1052" y="748"/>
                    </a:lnTo>
                    <a:lnTo>
                      <a:pt x="993" y="709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1006" y="682"/>
                    </a:lnTo>
                    <a:lnTo>
                      <a:pt x="1066" y="722"/>
                    </a:lnTo>
                    <a:lnTo>
                      <a:pt x="1073" y="722"/>
                    </a:lnTo>
                    <a:lnTo>
                      <a:pt x="1092" y="735"/>
                    </a:lnTo>
                    <a:lnTo>
                      <a:pt x="1099" y="742"/>
                    </a:lnTo>
                    <a:lnTo>
                      <a:pt x="1099" y="742"/>
                    </a:lnTo>
                    <a:lnTo>
                      <a:pt x="1106" y="748"/>
                    </a:lnTo>
                    <a:lnTo>
                      <a:pt x="1112" y="755"/>
                    </a:lnTo>
                    <a:lnTo>
                      <a:pt x="1112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32" y="761"/>
                    </a:lnTo>
                    <a:lnTo>
                      <a:pt x="1132" y="761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9" y="768"/>
                    </a:lnTo>
                    <a:lnTo>
                      <a:pt x="1139" y="768"/>
                    </a:lnTo>
                    <a:lnTo>
                      <a:pt x="1139" y="775"/>
                    </a:lnTo>
                    <a:lnTo>
                      <a:pt x="1145" y="775"/>
                    </a:lnTo>
                    <a:lnTo>
                      <a:pt x="1152" y="775"/>
                    </a:lnTo>
                    <a:lnTo>
                      <a:pt x="1152" y="781"/>
                    </a:lnTo>
                    <a:lnTo>
                      <a:pt x="1165" y="788"/>
                    </a:lnTo>
                    <a:lnTo>
                      <a:pt x="1185" y="801"/>
                    </a:lnTo>
                    <a:lnTo>
                      <a:pt x="1244" y="841"/>
                    </a:lnTo>
                    <a:lnTo>
                      <a:pt x="2244" y="15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38960" y="6399890"/>
                <a:ext cx="807840" cy="167040"/>
              </a:xfrm>
              <a:custGeom>
                <a:rect b="b" l="l" r="r" t="t"/>
                <a:pathLst>
                  <a:path extrusionOk="0" h="464" w="2244">
                    <a:moveTo>
                      <a:pt x="2244" y="0"/>
                    </a:moveTo>
                    <a:lnTo>
                      <a:pt x="2244" y="26"/>
                    </a:lnTo>
                    <a:lnTo>
                      <a:pt x="1265" y="218"/>
                    </a:lnTo>
                    <a:lnTo>
                      <a:pt x="1192" y="232"/>
                    </a:lnTo>
                    <a:lnTo>
                      <a:pt x="1165" y="238"/>
                    </a:lnTo>
                    <a:lnTo>
                      <a:pt x="1152" y="238"/>
                    </a:lnTo>
                    <a:lnTo>
                      <a:pt x="1145" y="238"/>
                    </a:lnTo>
                    <a:lnTo>
                      <a:pt x="1145" y="238"/>
                    </a:lnTo>
                    <a:lnTo>
                      <a:pt x="1139" y="245"/>
                    </a:lnTo>
                    <a:lnTo>
                      <a:pt x="1139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06" y="245"/>
                    </a:lnTo>
                    <a:lnTo>
                      <a:pt x="1106" y="251"/>
                    </a:lnTo>
                    <a:lnTo>
                      <a:pt x="1099" y="251"/>
                    </a:lnTo>
                    <a:lnTo>
                      <a:pt x="1092" y="251"/>
                    </a:lnTo>
                    <a:lnTo>
                      <a:pt x="1079" y="251"/>
                    </a:lnTo>
                    <a:lnTo>
                      <a:pt x="1052" y="258"/>
                    </a:lnTo>
                    <a:lnTo>
                      <a:pt x="986" y="271"/>
                    </a:lnTo>
                    <a:lnTo>
                      <a:pt x="0" y="464"/>
                    </a:lnTo>
                    <a:lnTo>
                      <a:pt x="0" y="430"/>
                    </a:lnTo>
                    <a:lnTo>
                      <a:pt x="973" y="245"/>
                    </a:lnTo>
                    <a:lnTo>
                      <a:pt x="1046" y="232"/>
                    </a:lnTo>
                    <a:lnTo>
                      <a:pt x="1073" y="225"/>
                    </a:lnTo>
                    <a:lnTo>
                      <a:pt x="1085" y="225"/>
                    </a:lnTo>
                    <a:lnTo>
                      <a:pt x="1092" y="225"/>
                    </a:lnTo>
                    <a:lnTo>
                      <a:pt x="1099" y="225"/>
                    </a:lnTo>
                    <a:lnTo>
                      <a:pt x="1099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32" y="218"/>
                    </a:lnTo>
                    <a:lnTo>
                      <a:pt x="1132" y="212"/>
                    </a:lnTo>
                    <a:lnTo>
                      <a:pt x="1139" y="212"/>
                    </a:lnTo>
                    <a:lnTo>
                      <a:pt x="1145" y="212"/>
                    </a:lnTo>
                    <a:lnTo>
                      <a:pt x="1152" y="212"/>
                    </a:lnTo>
                    <a:lnTo>
                      <a:pt x="1158" y="212"/>
                    </a:lnTo>
                    <a:lnTo>
                      <a:pt x="1185" y="205"/>
                    </a:lnTo>
                    <a:lnTo>
                      <a:pt x="1258" y="19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458280" y="6080570"/>
                <a:ext cx="166680" cy="805320"/>
              </a:xfrm>
              <a:custGeom>
                <a:rect b="b" l="l" r="r" t="t"/>
                <a:pathLst>
                  <a:path extrusionOk="0" h="2237" w="463">
                    <a:moveTo>
                      <a:pt x="463" y="2237"/>
                    </a:moveTo>
                    <a:lnTo>
                      <a:pt x="437" y="2237"/>
                    </a:lnTo>
                    <a:lnTo>
                      <a:pt x="245" y="1264"/>
                    </a:lnTo>
                    <a:lnTo>
                      <a:pt x="232" y="1192"/>
                    </a:lnTo>
                    <a:lnTo>
                      <a:pt x="225" y="1165"/>
                    </a:lnTo>
                    <a:lnTo>
                      <a:pt x="225" y="1152"/>
                    </a:lnTo>
                    <a:lnTo>
                      <a:pt x="225" y="1145"/>
                    </a:lnTo>
                    <a:lnTo>
                      <a:pt x="225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19" y="1132"/>
                    </a:lnTo>
                    <a:lnTo>
                      <a:pt x="219" y="1132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05"/>
                    </a:lnTo>
                    <a:lnTo>
                      <a:pt x="219" y="1105"/>
                    </a:lnTo>
                    <a:lnTo>
                      <a:pt x="219" y="1099"/>
                    </a:lnTo>
                    <a:lnTo>
                      <a:pt x="212" y="1099"/>
                    </a:lnTo>
                    <a:lnTo>
                      <a:pt x="212" y="1086"/>
                    </a:lnTo>
                    <a:lnTo>
                      <a:pt x="212" y="1086"/>
                    </a:lnTo>
                    <a:lnTo>
                      <a:pt x="212" y="1079"/>
                    </a:lnTo>
                    <a:lnTo>
                      <a:pt x="212" y="1079"/>
                    </a:lnTo>
                    <a:lnTo>
                      <a:pt x="205" y="1053"/>
                    </a:lnTo>
                    <a:lnTo>
                      <a:pt x="192" y="98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219" y="973"/>
                    </a:lnTo>
                    <a:lnTo>
                      <a:pt x="232" y="1046"/>
                    </a:lnTo>
                    <a:lnTo>
                      <a:pt x="238" y="1072"/>
                    </a:lnTo>
                    <a:lnTo>
                      <a:pt x="238" y="1086"/>
                    </a:lnTo>
                    <a:lnTo>
                      <a:pt x="238" y="1092"/>
                    </a:lnTo>
                    <a:lnTo>
                      <a:pt x="245" y="1099"/>
                    </a:lnTo>
                    <a:lnTo>
                      <a:pt x="245" y="1099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25"/>
                    </a:lnTo>
                    <a:lnTo>
                      <a:pt x="245" y="1125"/>
                    </a:lnTo>
                    <a:lnTo>
                      <a:pt x="252" y="1125"/>
                    </a:lnTo>
                    <a:lnTo>
                      <a:pt x="252" y="1132"/>
                    </a:lnTo>
                    <a:lnTo>
                      <a:pt x="252" y="1132"/>
                    </a:lnTo>
                    <a:lnTo>
                      <a:pt x="252" y="1138"/>
                    </a:lnTo>
                    <a:lnTo>
                      <a:pt x="252" y="1138"/>
                    </a:lnTo>
                    <a:lnTo>
                      <a:pt x="252" y="1152"/>
                    </a:lnTo>
                    <a:lnTo>
                      <a:pt x="252" y="1158"/>
                    </a:lnTo>
                    <a:lnTo>
                      <a:pt x="258" y="1185"/>
                    </a:lnTo>
                    <a:lnTo>
                      <a:pt x="271" y="1251"/>
                    </a:lnTo>
                    <a:lnTo>
                      <a:pt x="463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" name="Google Shape;496;p19"/>
            <p:cNvGrpSpPr/>
            <p:nvPr/>
          </p:nvGrpSpPr>
          <p:grpSpPr>
            <a:xfrm rot="5400000">
              <a:off x="8513884" y="4518619"/>
              <a:ext cx="535194" cy="714963"/>
              <a:chOff x="138960" y="6080570"/>
              <a:chExt cx="807840" cy="805320"/>
            </a:xfrm>
          </p:grpSpPr>
          <p:sp>
            <p:nvSpPr>
              <p:cNvPr id="497" name="Google Shape;497;p19"/>
              <p:cNvSpPr/>
              <p:nvPr/>
            </p:nvSpPr>
            <p:spPr>
              <a:xfrm>
                <a:off x="537120" y="6080570"/>
                <a:ext cx="9360" cy="805320"/>
              </a:xfrm>
              <a:custGeom>
                <a:rect b="b" l="l" r="r" t="t"/>
                <a:pathLst>
                  <a:path extrusionOk="0" h="2237" w="26">
                    <a:moveTo>
                      <a:pt x="26" y="0"/>
                    </a:moveTo>
                    <a:lnTo>
                      <a:pt x="26" y="2237"/>
                    </a:lnTo>
                    <a:lnTo>
                      <a:pt x="0" y="2237"/>
                    </a:lnTo>
                    <a:lnTo>
                      <a:pt x="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38960" y="6478370"/>
                <a:ext cx="807840" cy="9720"/>
              </a:xfrm>
              <a:custGeom>
                <a:rect b="b" l="l" r="r" t="t"/>
                <a:pathLst>
                  <a:path extrusionOk="0" h="27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0"/>
                    </a:moveTo>
                    <a:lnTo>
                      <a:pt x="2244" y="13"/>
                    </a:lnTo>
                    <a:lnTo>
                      <a:pt x="1145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32" y="1125"/>
                    </a:lnTo>
                    <a:lnTo>
                      <a:pt x="1125" y="1132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1119" y="1138"/>
                    </a:lnTo>
                    <a:lnTo>
                      <a:pt x="20" y="2237"/>
                    </a:lnTo>
                    <a:lnTo>
                      <a:pt x="0" y="2237"/>
                    </a:lnTo>
                    <a:lnTo>
                      <a:pt x="0" y="2217"/>
                    </a:lnTo>
                    <a:lnTo>
                      <a:pt x="1013" y="1204"/>
                    </a:lnTo>
                    <a:lnTo>
                      <a:pt x="1013" y="1204"/>
                    </a:lnTo>
                    <a:lnTo>
                      <a:pt x="1059" y="1158"/>
                    </a:lnTo>
                    <a:lnTo>
                      <a:pt x="1079" y="1138"/>
                    </a:lnTo>
                    <a:lnTo>
                      <a:pt x="1085" y="1132"/>
                    </a:lnTo>
                    <a:lnTo>
                      <a:pt x="1092" y="1125"/>
                    </a:lnTo>
                    <a:lnTo>
                      <a:pt x="1092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06" y="1112"/>
                    </a:lnTo>
                    <a:lnTo>
                      <a:pt x="1112" y="1112"/>
                    </a:lnTo>
                    <a:lnTo>
                      <a:pt x="1112" y="1112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2" y="1105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092"/>
                    </a:lnTo>
                    <a:lnTo>
                      <a:pt x="1125" y="1092"/>
                    </a:lnTo>
                    <a:lnTo>
                      <a:pt x="1132" y="1086"/>
                    </a:lnTo>
                    <a:lnTo>
                      <a:pt x="1145" y="1079"/>
                    </a:lnTo>
                    <a:lnTo>
                      <a:pt x="1145" y="1079"/>
                    </a:lnTo>
                    <a:lnTo>
                      <a:pt x="1158" y="1059"/>
                    </a:lnTo>
                    <a:lnTo>
                      <a:pt x="1158" y="1059"/>
                    </a:lnTo>
                    <a:lnTo>
                      <a:pt x="1211" y="1006"/>
                    </a:lnTo>
                    <a:lnTo>
                      <a:pt x="1211" y="1006"/>
                    </a:lnTo>
                    <a:lnTo>
                      <a:pt x="2224" y="0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8960" y="6080570"/>
                <a:ext cx="807840" cy="805320"/>
              </a:xfrm>
              <a:custGeom>
                <a:rect b="b" l="l" r="r" t="t"/>
                <a:pathLst>
                  <a:path extrusionOk="0" h="2237" w="2244">
                    <a:moveTo>
                      <a:pt x="2244" y="2217"/>
                    </a:moveTo>
                    <a:lnTo>
                      <a:pt x="2244" y="2237"/>
                    </a:lnTo>
                    <a:lnTo>
                      <a:pt x="2224" y="2237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32"/>
                    </a:lnTo>
                    <a:lnTo>
                      <a:pt x="1112" y="1125"/>
                    </a:lnTo>
                    <a:lnTo>
                      <a:pt x="1112" y="1125"/>
                    </a:lnTo>
                    <a:lnTo>
                      <a:pt x="1106" y="1125"/>
                    </a:lnTo>
                    <a:lnTo>
                      <a:pt x="1099" y="1119"/>
                    </a:lnTo>
                    <a:lnTo>
                      <a:pt x="1099" y="1119"/>
                    </a:lnTo>
                    <a:lnTo>
                      <a:pt x="1092" y="1112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1033" y="1006"/>
                    </a:lnTo>
                    <a:lnTo>
                      <a:pt x="1033" y="1013"/>
                    </a:lnTo>
                    <a:lnTo>
                      <a:pt x="1079" y="1059"/>
                    </a:lnTo>
                    <a:lnTo>
                      <a:pt x="1079" y="1059"/>
                    </a:lnTo>
                    <a:lnTo>
                      <a:pt x="1099" y="1079"/>
                    </a:lnTo>
                    <a:lnTo>
                      <a:pt x="1099" y="1079"/>
                    </a:lnTo>
                    <a:lnTo>
                      <a:pt x="1106" y="1086"/>
                    </a:lnTo>
                    <a:lnTo>
                      <a:pt x="1112" y="1092"/>
                    </a:lnTo>
                    <a:lnTo>
                      <a:pt x="1112" y="1092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19" y="1099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25" y="1105"/>
                    </a:lnTo>
                    <a:lnTo>
                      <a:pt x="1132" y="1105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2" y="1112"/>
                    </a:lnTo>
                    <a:lnTo>
                      <a:pt x="1139" y="1112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39" y="1119"/>
                    </a:lnTo>
                    <a:lnTo>
                      <a:pt x="1145" y="1125"/>
                    </a:lnTo>
                    <a:lnTo>
                      <a:pt x="1145" y="1125"/>
                    </a:lnTo>
                    <a:lnTo>
                      <a:pt x="1152" y="1132"/>
                    </a:lnTo>
                    <a:lnTo>
                      <a:pt x="1158" y="1138"/>
                    </a:lnTo>
                    <a:lnTo>
                      <a:pt x="1178" y="1158"/>
                    </a:lnTo>
                    <a:lnTo>
                      <a:pt x="1232" y="1211"/>
                    </a:lnTo>
                    <a:lnTo>
                      <a:pt x="2244" y="22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365400" y="6080570"/>
                <a:ext cx="352440" cy="805320"/>
              </a:xfrm>
              <a:custGeom>
                <a:rect b="b" l="l" r="r" t="t"/>
                <a:pathLst>
                  <a:path extrusionOk="0" h="2237" w="979">
                    <a:moveTo>
                      <a:pt x="979" y="0"/>
                    </a:moveTo>
                    <a:lnTo>
                      <a:pt x="556" y="993"/>
                    </a:lnTo>
                    <a:lnTo>
                      <a:pt x="529" y="1059"/>
                    </a:lnTo>
                    <a:lnTo>
                      <a:pt x="529" y="1059"/>
                    </a:lnTo>
                    <a:lnTo>
                      <a:pt x="523" y="1079"/>
                    </a:lnTo>
                    <a:lnTo>
                      <a:pt x="516" y="1092"/>
                    </a:lnTo>
                    <a:lnTo>
                      <a:pt x="516" y="1099"/>
                    </a:lnTo>
                    <a:lnTo>
                      <a:pt x="510" y="1105"/>
                    </a:lnTo>
                    <a:lnTo>
                      <a:pt x="510" y="1105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2"/>
                    </a:lnTo>
                    <a:lnTo>
                      <a:pt x="510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19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25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503" y="1132"/>
                    </a:lnTo>
                    <a:lnTo>
                      <a:pt x="496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496" y="1145"/>
                    </a:lnTo>
                    <a:lnTo>
                      <a:pt x="490" y="1152"/>
                    </a:lnTo>
                    <a:lnTo>
                      <a:pt x="483" y="1165"/>
                    </a:lnTo>
                    <a:lnTo>
                      <a:pt x="477" y="1185"/>
                    </a:lnTo>
                    <a:lnTo>
                      <a:pt x="450" y="1251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423" y="1244"/>
                    </a:lnTo>
                    <a:lnTo>
                      <a:pt x="450" y="1178"/>
                    </a:lnTo>
                    <a:lnTo>
                      <a:pt x="463" y="1158"/>
                    </a:lnTo>
                    <a:lnTo>
                      <a:pt x="463" y="1158"/>
                    </a:lnTo>
                    <a:lnTo>
                      <a:pt x="463" y="1145"/>
                    </a:lnTo>
                    <a:lnTo>
                      <a:pt x="470" y="1138"/>
                    </a:lnTo>
                    <a:lnTo>
                      <a:pt x="470" y="1132"/>
                    </a:lnTo>
                    <a:lnTo>
                      <a:pt x="470" y="1132"/>
                    </a:lnTo>
                    <a:lnTo>
                      <a:pt x="470" y="1125"/>
                    </a:lnTo>
                    <a:lnTo>
                      <a:pt x="477" y="1125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9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77" y="1112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099"/>
                    </a:lnTo>
                    <a:lnTo>
                      <a:pt x="483" y="1099"/>
                    </a:lnTo>
                    <a:lnTo>
                      <a:pt x="483" y="1092"/>
                    </a:lnTo>
                    <a:lnTo>
                      <a:pt x="490" y="1092"/>
                    </a:lnTo>
                    <a:lnTo>
                      <a:pt x="490" y="1086"/>
                    </a:lnTo>
                    <a:lnTo>
                      <a:pt x="496" y="1072"/>
                    </a:lnTo>
                    <a:lnTo>
                      <a:pt x="503" y="1053"/>
                    </a:lnTo>
                    <a:lnTo>
                      <a:pt x="529" y="987"/>
                    </a:lnTo>
                    <a:lnTo>
                      <a:pt x="946" y="0"/>
                    </a:lnTo>
                    <a:lnTo>
                      <a:pt x="9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38960" y="6307010"/>
                <a:ext cx="807840" cy="352800"/>
              </a:xfrm>
              <a:custGeom>
                <a:rect b="b" l="l" r="r" t="t"/>
                <a:pathLst>
                  <a:path extrusionOk="0" h="980" w="2244">
                    <a:moveTo>
                      <a:pt x="2244" y="947"/>
                    </a:moveTo>
                    <a:lnTo>
                      <a:pt x="2244" y="980"/>
                    </a:lnTo>
                    <a:lnTo>
                      <a:pt x="1244" y="556"/>
                    </a:lnTo>
                    <a:lnTo>
                      <a:pt x="1178" y="529"/>
                    </a:lnTo>
                    <a:lnTo>
                      <a:pt x="1158" y="523"/>
                    </a:lnTo>
                    <a:lnTo>
                      <a:pt x="1145" y="516"/>
                    </a:lnTo>
                    <a:lnTo>
                      <a:pt x="1139" y="509"/>
                    </a:lnTo>
                    <a:lnTo>
                      <a:pt x="1132" y="509"/>
                    </a:lnTo>
                    <a:lnTo>
                      <a:pt x="1132" y="509"/>
                    </a:lnTo>
                    <a:lnTo>
                      <a:pt x="1125" y="509"/>
                    </a:lnTo>
                    <a:lnTo>
                      <a:pt x="1125" y="509"/>
                    </a:lnTo>
                    <a:lnTo>
                      <a:pt x="1125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9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12" y="503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106" y="496"/>
                    </a:lnTo>
                    <a:lnTo>
                      <a:pt x="1099" y="496"/>
                    </a:lnTo>
                    <a:lnTo>
                      <a:pt x="1099" y="496"/>
                    </a:lnTo>
                    <a:lnTo>
                      <a:pt x="1092" y="496"/>
                    </a:lnTo>
                    <a:lnTo>
                      <a:pt x="1092" y="490"/>
                    </a:lnTo>
                    <a:lnTo>
                      <a:pt x="1085" y="490"/>
                    </a:lnTo>
                    <a:lnTo>
                      <a:pt x="1073" y="483"/>
                    </a:lnTo>
                    <a:lnTo>
                      <a:pt x="1052" y="476"/>
                    </a:lnTo>
                    <a:lnTo>
                      <a:pt x="986" y="450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993" y="424"/>
                    </a:lnTo>
                    <a:lnTo>
                      <a:pt x="1059" y="450"/>
                    </a:lnTo>
                    <a:lnTo>
                      <a:pt x="1085" y="457"/>
                    </a:lnTo>
                    <a:lnTo>
                      <a:pt x="1085" y="457"/>
                    </a:lnTo>
                    <a:lnTo>
                      <a:pt x="1092" y="463"/>
                    </a:lnTo>
                    <a:lnTo>
                      <a:pt x="1099" y="470"/>
                    </a:lnTo>
                    <a:lnTo>
                      <a:pt x="1106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2" y="470"/>
                    </a:lnTo>
                    <a:lnTo>
                      <a:pt x="1119" y="470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19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25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76"/>
                    </a:lnTo>
                    <a:lnTo>
                      <a:pt x="1132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39" y="483"/>
                    </a:lnTo>
                    <a:lnTo>
                      <a:pt x="1145" y="483"/>
                    </a:lnTo>
                    <a:lnTo>
                      <a:pt x="1152" y="490"/>
                    </a:lnTo>
                    <a:lnTo>
                      <a:pt x="1158" y="490"/>
                    </a:lnTo>
                    <a:lnTo>
                      <a:pt x="1165" y="496"/>
                    </a:lnTo>
                    <a:lnTo>
                      <a:pt x="1192" y="503"/>
                    </a:lnTo>
                    <a:lnTo>
                      <a:pt x="1251" y="529"/>
                    </a:lnTo>
                    <a:lnTo>
                      <a:pt x="2244" y="94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38960" y="6313850"/>
                <a:ext cx="807840" cy="338760"/>
              </a:xfrm>
              <a:custGeom>
                <a:rect b="b" l="l" r="r" t="t"/>
                <a:pathLst>
                  <a:path extrusionOk="0" h="941" w="2244">
                    <a:moveTo>
                      <a:pt x="2244" y="0"/>
                    </a:moveTo>
                    <a:lnTo>
                      <a:pt x="2244" y="27"/>
                    </a:lnTo>
                    <a:lnTo>
                      <a:pt x="1258" y="431"/>
                    </a:lnTo>
                    <a:lnTo>
                      <a:pt x="1192" y="457"/>
                    </a:lnTo>
                    <a:lnTo>
                      <a:pt x="1165" y="464"/>
                    </a:lnTo>
                    <a:lnTo>
                      <a:pt x="1158" y="471"/>
                    </a:lnTo>
                    <a:lnTo>
                      <a:pt x="1152" y="471"/>
                    </a:lnTo>
                    <a:lnTo>
                      <a:pt x="1145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9" y="477"/>
                    </a:lnTo>
                    <a:lnTo>
                      <a:pt x="1132" y="477"/>
                    </a:lnTo>
                    <a:lnTo>
                      <a:pt x="1132" y="477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32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25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9" y="484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12" y="490"/>
                    </a:lnTo>
                    <a:lnTo>
                      <a:pt x="1106" y="490"/>
                    </a:lnTo>
                    <a:lnTo>
                      <a:pt x="1099" y="490"/>
                    </a:lnTo>
                    <a:lnTo>
                      <a:pt x="1092" y="497"/>
                    </a:lnTo>
                    <a:lnTo>
                      <a:pt x="1085" y="497"/>
                    </a:lnTo>
                    <a:lnTo>
                      <a:pt x="1059" y="510"/>
                    </a:lnTo>
                    <a:lnTo>
                      <a:pt x="1059" y="510"/>
                    </a:lnTo>
                    <a:lnTo>
                      <a:pt x="1000" y="537"/>
                    </a:lnTo>
                    <a:lnTo>
                      <a:pt x="0" y="941"/>
                    </a:lnTo>
                    <a:lnTo>
                      <a:pt x="0" y="914"/>
                    </a:lnTo>
                    <a:lnTo>
                      <a:pt x="986" y="510"/>
                    </a:lnTo>
                    <a:lnTo>
                      <a:pt x="1052" y="484"/>
                    </a:lnTo>
                    <a:lnTo>
                      <a:pt x="1073" y="477"/>
                    </a:lnTo>
                    <a:lnTo>
                      <a:pt x="1085" y="471"/>
                    </a:lnTo>
                    <a:lnTo>
                      <a:pt x="1092" y="471"/>
                    </a:lnTo>
                    <a:lnTo>
                      <a:pt x="1092" y="464"/>
                    </a:lnTo>
                    <a:lnTo>
                      <a:pt x="1099" y="464"/>
                    </a:lnTo>
                    <a:lnTo>
                      <a:pt x="1099" y="464"/>
                    </a:lnTo>
                    <a:lnTo>
                      <a:pt x="1106" y="464"/>
                    </a:lnTo>
                    <a:lnTo>
                      <a:pt x="1106" y="464"/>
                    </a:lnTo>
                    <a:lnTo>
                      <a:pt x="1106" y="457"/>
                    </a:lnTo>
                    <a:lnTo>
                      <a:pt x="1106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2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19" y="457"/>
                    </a:lnTo>
                    <a:lnTo>
                      <a:pt x="1125" y="457"/>
                    </a:lnTo>
                    <a:lnTo>
                      <a:pt x="1125" y="451"/>
                    </a:lnTo>
                    <a:lnTo>
                      <a:pt x="1125" y="451"/>
                    </a:lnTo>
                    <a:lnTo>
                      <a:pt x="1132" y="451"/>
                    </a:lnTo>
                    <a:lnTo>
                      <a:pt x="1132" y="451"/>
                    </a:lnTo>
                    <a:lnTo>
                      <a:pt x="1139" y="451"/>
                    </a:lnTo>
                    <a:lnTo>
                      <a:pt x="1145" y="444"/>
                    </a:lnTo>
                    <a:lnTo>
                      <a:pt x="1158" y="438"/>
                    </a:lnTo>
                    <a:lnTo>
                      <a:pt x="1178" y="431"/>
                    </a:lnTo>
                    <a:lnTo>
                      <a:pt x="1238" y="405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372600" y="6080570"/>
                <a:ext cx="338400" cy="805320"/>
              </a:xfrm>
              <a:custGeom>
                <a:rect b="b" l="l" r="r" t="t"/>
                <a:pathLst>
                  <a:path extrusionOk="0" h="2237" w="940">
                    <a:moveTo>
                      <a:pt x="940" y="2237"/>
                    </a:moveTo>
                    <a:lnTo>
                      <a:pt x="913" y="2237"/>
                    </a:lnTo>
                    <a:lnTo>
                      <a:pt x="509" y="1251"/>
                    </a:lnTo>
                    <a:lnTo>
                      <a:pt x="483" y="1192"/>
                    </a:lnTo>
                    <a:lnTo>
                      <a:pt x="476" y="1165"/>
                    </a:lnTo>
                    <a:lnTo>
                      <a:pt x="470" y="1152"/>
                    </a:lnTo>
                    <a:lnTo>
                      <a:pt x="470" y="1145"/>
                    </a:lnTo>
                    <a:lnTo>
                      <a:pt x="463" y="1145"/>
                    </a:lnTo>
                    <a:lnTo>
                      <a:pt x="463" y="1138"/>
                    </a:lnTo>
                    <a:lnTo>
                      <a:pt x="463" y="1138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63" y="1132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25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9"/>
                    </a:lnTo>
                    <a:lnTo>
                      <a:pt x="457" y="1112"/>
                    </a:lnTo>
                    <a:lnTo>
                      <a:pt x="457" y="1112"/>
                    </a:lnTo>
                    <a:lnTo>
                      <a:pt x="450" y="1112"/>
                    </a:lnTo>
                    <a:lnTo>
                      <a:pt x="450" y="1105"/>
                    </a:lnTo>
                    <a:lnTo>
                      <a:pt x="450" y="1105"/>
                    </a:lnTo>
                    <a:lnTo>
                      <a:pt x="450" y="1099"/>
                    </a:lnTo>
                    <a:lnTo>
                      <a:pt x="443" y="1092"/>
                    </a:lnTo>
                    <a:lnTo>
                      <a:pt x="443" y="1079"/>
                    </a:lnTo>
                    <a:lnTo>
                      <a:pt x="430" y="1059"/>
                    </a:lnTo>
                    <a:lnTo>
                      <a:pt x="430" y="1059"/>
                    </a:lnTo>
                    <a:lnTo>
                      <a:pt x="410" y="999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430" y="987"/>
                    </a:lnTo>
                    <a:lnTo>
                      <a:pt x="457" y="1046"/>
                    </a:lnTo>
                    <a:lnTo>
                      <a:pt x="463" y="1072"/>
                    </a:lnTo>
                    <a:lnTo>
                      <a:pt x="470" y="1086"/>
                    </a:lnTo>
                    <a:lnTo>
                      <a:pt x="476" y="1092"/>
                    </a:lnTo>
                    <a:lnTo>
                      <a:pt x="476" y="1092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099"/>
                    </a:lnTo>
                    <a:lnTo>
                      <a:pt x="476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05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2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83" y="1119"/>
                    </a:lnTo>
                    <a:lnTo>
                      <a:pt x="490" y="1119"/>
                    </a:lnTo>
                    <a:lnTo>
                      <a:pt x="490" y="1119"/>
                    </a:lnTo>
                    <a:lnTo>
                      <a:pt x="490" y="1125"/>
                    </a:lnTo>
                    <a:lnTo>
                      <a:pt x="490" y="1125"/>
                    </a:lnTo>
                    <a:lnTo>
                      <a:pt x="490" y="1132"/>
                    </a:lnTo>
                    <a:lnTo>
                      <a:pt x="490" y="1132"/>
                    </a:lnTo>
                    <a:lnTo>
                      <a:pt x="496" y="1138"/>
                    </a:lnTo>
                    <a:lnTo>
                      <a:pt x="496" y="1138"/>
                    </a:lnTo>
                    <a:lnTo>
                      <a:pt x="496" y="1145"/>
                    </a:lnTo>
                    <a:lnTo>
                      <a:pt x="503" y="1158"/>
                    </a:lnTo>
                    <a:lnTo>
                      <a:pt x="509" y="1178"/>
                    </a:lnTo>
                    <a:lnTo>
                      <a:pt x="536" y="1237"/>
                    </a:lnTo>
                    <a:lnTo>
                      <a:pt x="940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456120" y="6080570"/>
                <a:ext cx="171360" cy="805320"/>
              </a:xfrm>
              <a:custGeom>
                <a:rect b="b" l="l" r="r" t="t"/>
                <a:pathLst>
                  <a:path extrusionOk="0" h="2237" w="476">
                    <a:moveTo>
                      <a:pt x="476" y="0"/>
                    </a:moveTo>
                    <a:lnTo>
                      <a:pt x="277" y="987"/>
                    </a:lnTo>
                    <a:lnTo>
                      <a:pt x="264" y="1053"/>
                    </a:lnTo>
                    <a:lnTo>
                      <a:pt x="264" y="1079"/>
                    </a:lnTo>
                    <a:lnTo>
                      <a:pt x="264" y="1079"/>
                    </a:lnTo>
                    <a:lnTo>
                      <a:pt x="258" y="1086"/>
                    </a:lnTo>
                    <a:lnTo>
                      <a:pt x="258" y="1099"/>
                    </a:lnTo>
                    <a:lnTo>
                      <a:pt x="258" y="1099"/>
                    </a:lnTo>
                    <a:lnTo>
                      <a:pt x="258" y="1105"/>
                    </a:lnTo>
                    <a:lnTo>
                      <a:pt x="258" y="1105"/>
                    </a:lnTo>
                    <a:lnTo>
                      <a:pt x="258" y="1112"/>
                    </a:lnTo>
                    <a:lnTo>
                      <a:pt x="251" y="1112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25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2"/>
                    </a:lnTo>
                    <a:lnTo>
                      <a:pt x="251" y="1138"/>
                    </a:lnTo>
                    <a:lnTo>
                      <a:pt x="251" y="1138"/>
                    </a:lnTo>
                    <a:lnTo>
                      <a:pt x="244" y="1145"/>
                    </a:lnTo>
                    <a:lnTo>
                      <a:pt x="244" y="1152"/>
                    </a:lnTo>
                    <a:lnTo>
                      <a:pt x="244" y="1165"/>
                    </a:lnTo>
                    <a:lnTo>
                      <a:pt x="238" y="1192"/>
                    </a:lnTo>
                    <a:lnTo>
                      <a:pt x="225" y="1258"/>
                    </a:lnTo>
                    <a:lnTo>
                      <a:pt x="33" y="2237"/>
                    </a:lnTo>
                    <a:lnTo>
                      <a:pt x="0" y="2237"/>
                    </a:lnTo>
                    <a:lnTo>
                      <a:pt x="198" y="1251"/>
                    </a:lnTo>
                    <a:lnTo>
                      <a:pt x="211" y="1185"/>
                    </a:lnTo>
                    <a:lnTo>
                      <a:pt x="218" y="1158"/>
                    </a:lnTo>
                    <a:lnTo>
                      <a:pt x="218" y="1152"/>
                    </a:lnTo>
                    <a:lnTo>
                      <a:pt x="218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25" y="1132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25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9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12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25" y="1105"/>
                    </a:lnTo>
                    <a:lnTo>
                      <a:pt x="231" y="1105"/>
                    </a:lnTo>
                    <a:lnTo>
                      <a:pt x="231" y="1099"/>
                    </a:lnTo>
                    <a:lnTo>
                      <a:pt x="231" y="1099"/>
                    </a:lnTo>
                    <a:lnTo>
                      <a:pt x="231" y="1092"/>
                    </a:lnTo>
                    <a:lnTo>
                      <a:pt x="231" y="1086"/>
                    </a:lnTo>
                    <a:lnTo>
                      <a:pt x="231" y="1072"/>
                    </a:lnTo>
                    <a:lnTo>
                      <a:pt x="238" y="1046"/>
                    </a:lnTo>
                    <a:lnTo>
                      <a:pt x="251" y="980"/>
                    </a:lnTo>
                    <a:lnTo>
                      <a:pt x="450" y="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8960" y="6397370"/>
                <a:ext cx="807840" cy="171720"/>
              </a:xfrm>
              <a:custGeom>
                <a:rect b="b" l="l" r="r" t="t"/>
                <a:pathLst>
                  <a:path extrusionOk="0" h="477" w="2244">
                    <a:moveTo>
                      <a:pt x="2244" y="450"/>
                    </a:moveTo>
                    <a:lnTo>
                      <a:pt x="2244" y="477"/>
                    </a:lnTo>
                    <a:lnTo>
                      <a:pt x="1251" y="278"/>
                    </a:lnTo>
                    <a:lnTo>
                      <a:pt x="1185" y="265"/>
                    </a:lnTo>
                    <a:lnTo>
                      <a:pt x="1158" y="258"/>
                    </a:lnTo>
                    <a:lnTo>
                      <a:pt x="1152" y="258"/>
                    </a:lnTo>
                    <a:lnTo>
                      <a:pt x="1145" y="258"/>
                    </a:lnTo>
                    <a:lnTo>
                      <a:pt x="1145" y="258"/>
                    </a:lnTo>
                    <a:lnTo>
                      <a:pt x="1139" y="258"/>
                    </a:lnTo>
                    <a:lnTo>
                      <a:pt x="1132" y="252"/>
                    </a:lnTo>
                    <a:lnTo>
                      <a:pt x="1132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25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9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12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106" y="252"/>
                    </a:lnTo>
                    <a:lnTo>
                      <a:pt x="1099" y="252"/>
                    </a:lnTo>
                    <a:lnTo>
                      <a:pt x="1099" y="245"/>
                    </a:lnTo>
                    <a:lnTo>
                      <a:pt x="1092" y="245"/>
                    </a:lnTo>
                    <a:lnTo>
                      <a:pt x="1085" y="245"/>
                    </a:lnTo>
                    <a:lnTo>
                      <a:pt x="1073" y="245"/>
                    </a:lnTo>
                    <a:lnTo>
                      <a:pt x="1046" y="239"/>
                    </a:lnTo>
                    <a:lnTo>
                      <a:pt x="980" y="225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986" y="199"/>
                    </a:lnTo>
                    <a:lnTo>
                      <a:pt x="1052" y="212"/>
                    </a:lnTo>
                    <a:lnTo>
                      <a:pt x="1079" y="219"/>
                    </a:lnTo>
                    <a:lnTo>
                      <a:pt x="1092" y="219"/>
                    </a:lnTo>
                    <a:lnTo>
                      <a:pt x="1099" y="219"/>
                    </a:lnTo>
                    <a:lnTo>
                      <a:pt x="1106" y="219"/>
                    </a:lnTo>
                    <a:lnTo>
                      <a:pt x="1106" y="219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2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19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25" y="225"/>
                    </a:lnTo>
                    <a:lnTo>
                      <a:pt x="1132" y="225"/>
                    </a:lnTo>
                    <a:lnTo>
                      <a:pt x="1132" y="225"/>
                    </a:lnTo>
                    <a:lnTo>
                      <a:pt x="1139" y="225"/>
                    </a:lnTo>
                    <a:lnTo>
                      <a:pt x="1139" y="225"/>
                    </a:lnTo>
                    <a:lnTo>
                      <a:pt x="1145" y="232"/>
                    </a:lnTo>
                    <a:lnTo>
                      <a:pt x="1145" y="232"/>
                    </a:lnTo>
                    <a:lnTo>
                      <a:pt x="1158" y="232"/>
                    </a:lnTo>
                    <a:lnTo>
                      <a:pt x="1165" y="232"/>
                    </a:lnTo>
                    <a:lnTo>
                      <a:pt x="1192" y="239"/>
                    </a:lnTo>
                    <a:lnTo>
                      <a:pt x="1258" y="252"/>
                    </a:lnTo>
                    <a:lnTo>
                      <a:pt x="2244" y="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8960" y="6206930"/>
                <a:ext cx="807840" cy="552600"/>
              </a:xfrm>
              <a:custGeom>
                <a:rect b="b" l="l" r="r" t="t"/>
                <a:pathLst>
                  <a:path extrusionOk="0" h="1535" w="2244">
                    <a:moveTo>
                      <a:pt x="2244" y="0"/>
                    </a:moveTo>
                    <a:lnTo>
                      <a:pt x="2244" y="33"/>
                    </a:lnTo>
                    <a:lnTo>
                      <a:pt x="1238" y="702"/>
                    </a:lnTo>
                    <a:lnTo>
                      <a:pt x="1185" y="741"/>
                    </a:lnTo>
                    <a:lnTo>
                      <a:pt x="1165" y="754"/>
                    </a:lnTo>
                    <a:lnTo>
                      <a:pt x="1158" y="761"/>
                    </a:lnTo>
                    <a:lnTo>
                      <a:pt x="1152" y="768"/>
                    </a:lnTo>
                    <a:lnTo>
                      <a:pt x="1145" y="768"/>
                    </a:lnTo>
                    <a:lnTo>
                      <a:pt x="1139" y="768"/>
                    </a:lnTo>
                    <a:lnTo>
                      <a:pt x="1139" y="774"/>
                    </a:lnTo>
                    <a:lnTo>
                      <a:pt x="1139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74"/>
                    </a:lnTo>
                    <a:lnTo>
                      <a:pt x="1132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25" y="781"/>
                    </a:lnTo>
                    <a:lnTo>
                      <a:pt x="1119" y="781"/>
                    </a:lnTo>
                    <a:lnTo>
                      <a:pt x="1119" y="781"/>
                    </a:lnTo>
                    <a:lnTo>
                      <a:pt x="1119" y="787"/>
                    </a:lnTo>
                    <a:lnTo>
                      <a:pt x="1119" y="787"/>
                    </a:lnTo>
                    <a:lnTo>
                      <a:pt x="1112" y="787"/>
                    </a:lnTo>
                    <a:lnTo>
                      <a:pt x="1112" y="787"/>
                    </a:lnTo>
                    <a:lnTo>
                      <a:pt x="1106" y="794"/>
                    </a:lnTo>
                    <a:lnTo>
                      <a:pt x="1099" y="801"/>
                    </a:lnTo>
                    <a:lnTo>
                      <a:pt x="1092" y="807"/>
                    </a:lnTo>
                    <a:lnTo>
                      <a:pt x="1092" y="807"/>
                    </a:lnTo>
                    <a:lnTo>
                      <a:pt x="1073" y="820"/>
                    </a:lnTo>
                    <a:lnTo>
                      <a:pt x="1066" y="820"/>
                    </a:lnTo>
                    <a:lnTo>
                      <a:pt x="1013" y="853"/>
                    </a:lnTo>
                    <a:lnTo>
                      <a:pt x="1013" y="853"/>
                    </a:lnTo>
                    <a:lnTo>
                      <a:pt x="0" y="1535"/>
                    </a:lnTo>
                    <a:lnTo>
                      <a:pt x="0" y="1502"/>
                    </a:lnTo>
                    <a:lnTo>
                      <a:pt x="1000" y="834"/>
                    </a:lnTo>
                    <a:lnTo>
                      <a:pt x="1052" y="794"/>
                    </a:lnTo>
                    <a:lnTo>
                      <a:pt x="1073" y="781"/>
                    </a:lnTo>
                    <a:lnTo>
                      <a:pt x="1085" y="774"/>
                    </a:lnTo>
                    <a:lnTo>
                      <a:pt x="1092" y="768"/>
                    </a:lnTo>
                    <a:lnTo>
                      <a:pt x="1092" y="768"/>
                    </a:lnTo>
                    <a:lnTo>
                      <a:pt x="1099" y="768"/>
                    </a:lnTo>
                    <a:lnTo>
                      <a:pt x="1099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06" y="761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2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54"/>
                    </a:lnTo>
                    <a:lnTo>
                      <a:pt x="1119" y="748"/>
                    </a:lnTo>
                    <a:lnTo>
                      <a:pt x="1119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25" y="748"/>
                    </a:lnTo>
                    <a:lnTo>
                      <a:pt x="1132" y="748"/>
                    </a:lnTo>
                    <a:lnTo>
                      <a:pt x="1132" y="741"/>
                    </a:lnTo>
                    <a:lnTo>
                      <a:pt x="1139" y="735"/>
                    </a:lnTo>
                    <a:lnTo>
                      <a:pt x="1152" y="728"/>
                    </a:lnTo>
                    <a:lnTo>
                      <a:pt x="1172" y="715"/>
                    </a:lnTo>
                    <a:lnTo>
                      <a:pt x="1172" y="715"/>
                    </a:lnTo>
                    <a:lnTo>
                      <a:pt x="1232" y="68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65320" y="6080570"/>
                <a:ext cx="552960" cy="805320"/>
              </a:xfrm>
              <a:custGeom>
                <a:rect b="b" l="l" r="r" t="t"/>
                <a:pathLst>
                  <a:path extrusionOk="0" h="2237" w="1536">
                    <a:moveTo>
                      <a:pt x="1536" y="2237"/>
                    </a:moveTo>
                    <a:lnTo>
                      <a:pt x="1503" y="2237"/>
                    </a:lnTo>
                    <a:lnTo>
                      <a:pt x="834" y="1237"/>
                    </a:lnTo>
                    <a:lnTo>
                      <a:pt x="794" y="1185"/>
                    </a:lnTo>
                    <a:lnTo>
                      <a:pt x="781" y="1165"/>
                    </a:lnTo>
                    <a:lnTo>
                      <a:pt x="774" y="1152"/>
                    </a:lnTo>
                    <a:lnTo>
                      <a:pt x="774" y="1145"/>
                    </a:lnTo>
                    <a:lnTo>
                      <a:pt x="768" y="1145"/>
                    </a:lnTo>
                    <a:lnTo>
                      <a:pt x="768" y="1138"/>
                    </a:lnTo>
                    <a:lnTo>
                      <a:pt x="768" y="1138"/>
                    </a:lnTo>
                    <a:lnTo>
                      <a:pt x="761" y="1138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32"/>
                    </a:lnTo>
                    <a:lnTo>
                      <a:pt x="761" y="1125"/>
                    </a:lnTo>
                    <a:lnTo>
                      <a:pt x="761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55" y="1119"/>
                    </a:lnTo>
                    <a:lnTo>
                      <a:pt x="748" y="1119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8" y="1112"/>
                    </a:lnTo>
                    <a:lnTo>
                      <a:pt x="741" y="1105"/>
                    </a:lnTo>
                    <a:lnTo>
                      <a:pt x="741" y="1099"/>
                    </a:lnTo>
                    <a:lnTo>
                      <a:pt x="734" y="1086"/>
                    </a:lnTo>
                    <a:lnTo>
                      <a:pt x="734" y="1086"/>
                    </a:lnTo>
                    <a:lnTo>
                      <a:pt x="722" y="1066"/>
                    </a:lnTo>
                    <a:lnTo>
                      <a:pt x="715" y="1066"/>
                    </a:lnTo>
                    <a:lnTo>
                      <a:pt x="682" y="1013"/>
                    </a:lnTo>
                    <a:lnTo>
                      <a:pt x="682" y="1006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708" y="999"/>
                    </a:lnTo>
                    <a:lnTo>
                      <a:pt x="741" y="1053"/>
                    </a:lnTo>
                    <a:lnTo>
                      <a:pt x="755" y="1072"/>
                    </a:lnTo>
                    <a:lnTo>
                      <a:pt x="761" y="1086"/>
                    </a:lnTo>
                    <a:lnTo>
                      <a:pt x="768" y="1092"/>
                    </a:lnTo>
                    <a:lnTo>
                      <a:pt x="768" y="1092"/>
                    </a:lnTo>
                    <a:lnTo>
                      <a:pt x="768" y="1099"/>
                    </a:lnTo>
                    <a:lnTo>
                      <a:pt x="774" y="1099"/>
                    </a:lnTo>
                    <a:lnTo>
                      <a:pt x="774" y="1099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74" y="1105"/>
                    </a:lnTo>
                    <a:lnTo>
                      <a:pt x="781" y="1105"/>
                    </a:lnTo>
                    <a:lnTo>
                      <a:pt x="781" y="1105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2"/>
                    </a:lnTo>
                    <a:lnTo>
                      <a:pt x="781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94" y="1125"/>
                    </a:lnTo>
                    <a:lnTo>
                      <a:pt x="794" y="1132"/>
                    </a:lnTo>
                    <a:lnTo>
                      <a:pt x="801" y="1138"/>
                    </a:lnTo>
                    <a:lnTo>
                      <a:pt x="807" y="1152"/>
                    </a:lnTo>
                    <a:lnTo>
                      <a:pt x="821" y="1171"/>
                    </a:lnTo>
                    <a:lnTo>
                      <a:pt x="821" y="1171"/>
                    </a:lnTo>
                    <a:lnTo>
                      <a:pt x="860" y="1225"/>
                    </a:lnTo>
                    <a:lnTo>
                      <a:pt x="1536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62800" y="6080570"/>
                <a:ext cx="557640" cy="805320"/>
              </a:xfrm>
              <a:custGeom>
                <a:rect b="b" l="l" r="r" t="t"/>
                <a:pathLst>
                  <a:path extrusionOk="0" h="2237" w="1549">
                    <a:moveTo>
                      <a:pt x="1549" y="0"/>
                    </a:moveTo>
                    <a:lnTo>
                      <a:pt x="867" y="1006"/>
                    </a:lnTo>
                    <a:lnTo>
                      <a:pt x="867" y="1006"/>
                    </a:lnTo>
                    <a:lnTo>
                      <a:pt x="828" y="1066"/>
                    </a:lnTo>
                    <a:lnTo>
                      <a:pt x="828" y="1066"/>
                    </a:lnTo>
                    <a:lnTo>
                      <a:pt x="814" y="1086"/>
                    </a:lnTo>
                    <a:lnTo>
                      <a:pt x="808" y="1099"/>
                    </a:lnTo>
                    <a:lnTo>
                      <a:pt x="801" y="1105"/>
                    </a:lnTo>
                    <a:lnTo>
                      <a:pt x="801" y="1112"/>
                    </a:lnTo>
                    <a:lnTo>
                      <a:pt x="795" y="1112"/>
                    </a:lnTo>
                    <a:lnTo>
                      <a:pt x="795" y="1112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95" y="1119"/>
                    </a:lnTo>
                    <a:lnTo>
                      <a:pt x="788" y="1119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25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8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2"/>
                    </a:lnTo>
                    <a:lnTo>
                      <a:pt x="781" y="1138"/>
                    </a:lnTo>
                    <a:lnTo>
                      <a:pt x="781" y="1138"/>
                    </a:lnTo>
                    <a:lnTo>
                      <a:pt x="775" y="1138"/>
                    </a:lnTo>
                    <a:lnTo>
                      <a:pt x="775" y="1145"/>
                    </a:lnTo>
                    <a:lnTo>
                      <a:pt x="775" y="1145"/>
                    </a:lnTo>
                    <a:lnTo>
                      <a:pt x="768" y="1152"/>
                    </a:lnTo>
                    <a:lnTo>
                      <a:pt x="762" y="1165"/>
                    </a:lnTo>
                    <a:lnTo>
                      <a:pt x="748" y="1185"/>
                    </a:lnTo>
                    <a:lnTo>
                      <a:pt x="708" y="1244"/>
                    </a:lnTo>
                    <a:lnTo>
                      <a:pt x="34" y="2237"/>
                    </a:lnTo>
                    <a:lnTo>
                      <a:pt x="0" y="2237"/>
                    </a:lnTo>
                    <a:lnTo>
                      <a:pt x="682" y="1231"/>
                    </a:lnTo>
                    <a:lnTo>
                      <a:pt x="722" y="1171"/>
                    </a:lnTo>
                    <a:lnTo>
                      <a:pt x="729" y="1171"/>
                    </a:lnTo>
                    <a:lnTo>
                      <a:pt x="741" y="1145"/>
                    </a:lnTo>
                    <a:lnTo>
                      <a:pt x="748" y="1138"/>
                    </a:lnTo>
                    <a:lnTo>
                      <a:pt x="748" y="1132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25"/>
                    </a:lnTo>
                    <a:lnTo>
                      <a:pt x="755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9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2" y="1112"/>
                    </a:lnTo>
                    <a:lnTo>
                      <a:pt x="768" y="1112"/>
                    </a:lnTo>
                    <a:lnTo>
                      <a:pt x="768" y="1112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105"/>
                    </a:lnTo>
                    <a:lnTo>
                      <a:pt x="768" y="1099"/>
                    </a:lnTo>
                    <a:lnTo>
                      <a:pt x="775" y="1099"/>
                    </a:lnTo>
                    <a:lnTo>
                      <a:pt x="775" y="1099"/>
                    </a:lnTo>
                    <a:lnTo>
                      <a:pt x="775" y="1092"/>
                    </a:lnTo>
                    <a:lnTo>
                      <a:pt x="781" y="1092"/>
                    </a:lnTo>
                    <a:lnTo>
                      <a:pt x="781" y="1086"/>
                    </a:lnTo>
                    <a:lnTo>
                      <a:pt x="788" y="1072"/>
                    </a:lnTo>
                    <a:lnTo>
                      <a:pt x="801" y="1053"/>
                    </a:lnTo>
                    <a:lnTo>
                      <a:pt x="841" y="993"/>
                    </a:lnTo>
                    <a:lnTo>
                      <a:pt x="1516" y="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38960" y="6204410"/>
                <a:ext cx="807840" cy="557640"/>
              </a:xfrm>
              <a:custGeom>
                <a:rect b="b" l="l" r="r" t="t"/>
                <a:pathLst>
                  <a:path extrusionOk="0" h="1549" w="2244">
                    <a:moveTo>
                      <a:pt x="2244" y="1516"/>
                    </a:moveTo>
                    <a:lnTo>
                      <a:pt x="2244" y="1549"/>
                    </a:lnTo>
                    <a:lnTo>
                      <a:pt x="1232" y="867"/>
                    </a:lnTo>
                    <a:lnTo>
                      <a:pt x="1172" y="827"/>
                    </a:lnTo>
                    <a:lnTo>
                      <a:pt x="1172" y="827"/>
                    </a:lnTo>
                    <a:lnTo>
                      <a:pt x="1152" y="814"/>
                    </a:lnTo>
                    <a:lnTo>
                      <a:pt x="1139" y="808"/>
                    </a:lnTo>
                    <a:lnTo>
                      <a:pt x="1132" y="801"/>
                    </a:lnTo>
                    <a:lnTo>
                      <a:pt x="1132" y="794"/>
                    </a:lnTo>
                    <a:lnTo>
                      <a:pt x="1125" y="794"/>
                    </a:lnTo>
                    <a:lnTo>
                      <a:pt x="1125" y="794"/>
                    </a:lnTo>
                    <a:lnTo>
                      <a:pt x="1119" y="794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9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8"/>
                    </a:lnTo>
                    <a:lnTo>
                      <a:pt x="1112" y="781"/>
                    </a:lnTo>
                    <a:lnTo>
                      <a:pt x="1112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106" y="781"/>
                    </a:lnTo>
                    <a:lnTo>
                      <a:pt x="1099" y="781"/>
                    </a:lnTo>
                    <a:lnTo>
                      <a:pt x="1099" y="775"/>
                    </a:lnTo>
                    <a:lnTo>
                      <a:pt x="1092" y="775"/>
                    </a:lnTo>
                    <a:lnTo>
                      <a:pt x="1092" y="775"/>
                    </a:lnTo>
                    <a:lnTo>
                      <a:pt x="1085" y="768"/>
                    </a:lnTo>
                    <a:lnTo>
                      <a:pt x="1073" y="761"/>
                    </a:lnTo>
                    <a:lnTo>
                      <a:pt x="1052" y="748"/>
                    </a:lnTo>
                    <a:lnTo>
                      <a:pt x="993" y="709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1006" y="682"/>
                    </a:lnTo>
                    <a:lnTo>
                      <a:pt x="1066" y="722"/>
                    </a:lnTo>
                    <a:lnTo>
                      <a:pt x="1073" y="722"/>
                    </a:lnTo>
                    <a:lnTo>
                      <a:pt x="1092" y="735"/>
                    </a:lnTo>
                    <a:lnTo>
                      <a:pt x="1099" y="742"/>
                    </a:lnTo>
                    <a:lnTo>
                      <a:pt x="1099" y="742"/>
                    </a:lnTo>
                    <a:lnTo>
                      <a:pt x="1106" y="748"/>
                    </a:lnTo>
                    <a:lnTo>
                      <a:pt x="1112" y="755"/>
                    </a:lnTo>
                    <a:lnTo>
                      <a:pt x="1112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55"/>
                    </a:lnTo>
                    <a:lnTo>
                      <a:pt x="1119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25" y="761"/>
                    </a:lnTo>
                    <a:lnTo>
                      <a:pt x="1132" y="761"/>
                    </a:lnTo>
                    <a:lnTo>
                      <a:pt x="1132" y="761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2" y="768"/>
                    </a:lnTo>
                    <a:lnTo>
                      <a:pt x="1139" y="768"/>
                    </a:lnTo>
                    <a:lnTo>
                      <a:pt x="1139" y="768"/>
                    </a:lnTo>
                    <a:lnTo>
                      <a:pt x="1139" y="775"/>
                    </a:lnTo>
                    <a:lnTo>
                      <a:pt x="1145" y="775"/>
                    </a:lnTo>
                    <a:lnTo>
                      <a:pt x="1152" y="775"/>
                    </a:lnTo>
                    <a:lnTo>
                      <a:pt x="1152" y="781"/>
                    </a:lnTo>
                    <a:lnTo>
                      <a:pt x="1165" y="788"/>
                    </a:lnTo>
                    <a:lnTo>
                      <a:pt x="1185" y="801"/>
                    </a:lnTo>
                    <a:lnTo>
                      <a:pt x="1244" y="841"/>
                    </a:lnTo>
                    <a:lnTo>
                      <a:pt x="2244" y="15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38960" y="6399890"/>
                <a:ext cx="807840" cy="167040"/>
              </a:xfrm>
              <a:custGeom>
                <a:rect b="b" l="l" r="r" t="t"/>
                <a:pathLst>
                  <a:path extrusionOk="0" h="464" w="2244">
                    <a:moveTo>
                      <a:pt x="2244" y="0"/>
                    </a:moveTo>
                    <a:lnTo>
                      <a:pt x="2244" y="26"/>
                    </a:lnTo>
                    <a:lnTo>
                      <a:pt x="1265" y="218"/>
                    </a:lnTo>
                    <a:lnTo>
                      <a:pt x="1192" y="232"/>
                    </a:lnTo>
                    <a:lnTo>
                      <a:pt x="1165" y="238"/>
                    </a:lnTo>
                    <a:lnTo>
                      <a:pt x="1152" y="238"/>
                    </a:lnTo>
                    <a:lnTo>
                      <a:pt x="1145" y="238"/>
                    </a:lnTo>
                    <a:lnTo>
                      <a:pt x="1145" y="238"/>
                    </a:lnTo>
                    <a:lnTo>
                      <a:pt x="1139" y="245"/>
                    </a:lnTo>
                    <a:lnTo>
                      <a:pt x="1139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32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25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9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12" y="245"/>
                    </a:lnTo>
                    <a:lnTo>
                      <a:pt x="1106" y="245"/>
                    </a:lnTo>
                    <a:lnTo>
                      <a:pt x="1106" y="251"/>
                    </a:lnTo>
                    <a:lnTo>
                      <a:pt x="1099" y="251"/>
                    </a:lnTo>
                    <a:lnTo>
                      <a:pt x="1092" y="251"/>
                    </a:lnTo>
                    <a:lnTo>
                      <a:pt x="1079" y="251"/>
                    </a:lnTo>
                    <a:lnTo>
                      <a:pt x="1052" y="258"/>
                    </a:lnTo>
                    <a:lnTo>
                      <a:pt x="986" y="271"/>
                    </a:lnTo>
                    <a:lnTo>
                      <a:pt x="0" y="464"/>
                    </a:lnTo>
                    <a:lnTo>
                      <a:pt x="0" y="430"/>
                    </a:lnTo>
                    <a:lnTo>
                      <a:pt x="973" y="245"/>
                    </a:lnTo>
                    <a:lnTo>
                      <a:pt x="1046" y="232"/>
                    </a:lnTo>
                    <a:lnTo>
                      <a:pt x="1073" y="225"/>
                    </a:lnTo>
                    <a:lnTo>
                      <a:pt x="1085" y="225"/>
                    </a:lnTo>
                    <a:lnTo>
                      <a:pt x="1092" y="225"/>
                    </a:lnTo>
                    <a:lnTo>
                      <a:pt x="1099" y="225"/>
                    </a:lnTo>
                    <a:lnTo>
                      <a:pt x="1099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06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2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19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25" y="218"/>
                    </a:lnTo>
                    <a:lnTo>
                      <a:pt x="1132" y="218"/>
                    </a:lnTo>
                    <a:lnTo>
                      <a:pt x="1132" y="212"/>
                    </a:lnTo>
                    <a:lnTo>
                      <a:pt x="1139" y="212"/>
                    </a:lnTo>
                    <a:lnTo>
                      <a:pt x="1145" y="212"/>
                    </a:lnTo>
                    <a:lnTo>
                      <a:pt x="1152" y="212"/>
                    </a:lnTo>
                    <a:lnTo>
                      <a:pt x="1158" y="212"/>
                    </a:lnTo>
                    <a:lnTo>
                      <a:pt x="1185" y="205"/>
                    </a:lnTo>
                    <a:lnTo>
                      <a:pt x="1258" y="192"/>
                    </a:lnTo>
                    <a:lnTo>
                      <a:pt x="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458280" y="6080570"/>
                <a:ext cx="166680" cy="805320"/>
              </a:xfrm>
              <a:custGeom>
                <a:rect b="b" l="l" r="r" t="t"/>
                <a:pathLst>
                  <a:path extrusionOk="0" h="2237" w="463">
                    <a:moveTo>
                      <a:pt x="463" y="2237"/>
                    </a:moveTo>
                    <a:lnTo>
                      <a:pt x="437" y="2237"/>
                    </a:lnTo>
                    <a:lnTo>
                      <a:pt x="245" y="1264"/>
                    </a:lnTo>
                    <a:lnTo>
                      <a:pt x="232" y="1192"/>
                    </a:lnTo>
                    <a:lnTo>
                      <a:pt x="225" y="1165"/>
                    </a:lnTo>
                    <a:lnTo>
                      <a:pt x="225" y="1152"/>
                    </a:lnTo>
                    <a:lnTo>
                      <a:pt x="225" y="1145"/>
                    </a:lnTo>
                    <a:lnTo>
                      <a:pt x="225" y="1138"/>
                    </a:lnTo>
                    <a:lnTo>
                      <a:pt x="225" y="1138"/>
                    </a:lnTo>
                    <a:lnTo>
                      <a:pt x="225" y="1132"/>
                    </a:lnTo>
                    <a:lnTo>
                      <a:pt x="219" y="1132"/>
                    </a:lnTo>
                    <a:lnTo>
                      <a:pt x="219" y="1132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25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9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12"/>
                    </a:lnTo>
                    <a:lnTo>
                      <a:pt x="219" y="1105"/>
                    </a:lnTo>
                    <a:lnTo>
                      <a:pt x="219" y="1105"/>
                    </a:lnTo>
                    <a:lnTo>
                      <a:pt x="219" y="1099"/>
                    </a:lnTo>
                    <a:lnTo>
                      <a:pt x="212" y="1099"/>
                    </a:lnTo>
                    <a:lnTo>
                      <a:pt x="212" y="1086"/>
                    </a:lnTo>
                    <a:lnTo>
                      <a:pt x="212" y="1086"/>
                    </a:lnTo>
                    <a:lnTo>
                      <a:pt x="212" y="1079"/>
                    </a:lnTo>
                    <a:lnTo>
                      <a:pt x="212" y="1079"/>
                    </a:lnTo>
                    <a:lnTo>
                      <a:pt x="205" y="1053"/>
                    </a:lnTo>
                    <a:lnTo>
                      <a:pt x="192" y="987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219" y="973"/>
                    </a:lnTo>
                    <a:lnTo>
                      <a:pt x="232" y="1046"/>
                    </a:lnTo>
                    <a:lnTo>
                      <a:pt x="238" y="1072"/>
                    </a:lnTo>
                    <a:lnTo>
                      <a:pt x="238" y="1086"/>
                    </a:lnTo>
                    <a:lnTo>
                      <a:pt x="238" y="1092"/>
                    </a:lnTo>
                    <a:lnTo>
                      <a:pt x="245" y="1099"/>
                    </a:lnTo>
                    <a:lnTo>
                      <a:pt x="245" y="1099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05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2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19"/>
                    </a:lnTo>
                    <a:lnTo>
                      <a:pt x="245" y="1125"/>
                    </a:lnTo>
                    <a:lnTo>
                      <a:pt x="245" y="1125"/>
                    </a:lnTo>
                    <a:lnTo>
                      <a:pt x="252" y="1125"/>
                    </a:lnTo>
                    <a:lnTo>
                      <a:pt x="252" y="1132"/>
                    </a:lnTo>
                    <a:lnTo>
                      <a:pt x="252" y="1132"/>
                    </a:lnTo>
                    <a:lnTo>
                      <a:pt x="252" y="1138"/>
                    </a:lnTo>
                    <a:lnTo>
                      <a:pt x="252" y="1138"/>
                    </a:lnTo>
                    <a:lnTo>
                      <a:pt x="252" y="1152"/>
                    </a:lnTo>
                    <a:lnTo>
                      <a:pt x="252" y="1158"/>
                    </a:lnTo>
                    <a:lnTo>
                      <a:pt x="258" y="1185"/>
                    </a:lnTo>
                    <a:lnTo>
                      <a:pt x="271" y="1251"/>
                    </a:lnTo>
                    <a:lnTo>
                      <a:pt x="463" y="22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0"/>
          <p:cNvSpPr txBox="1"/>
          <p:nvPr>
            <p:ph type="title"/>
          </p:nvPr>
        </p:nvSpPr>
        <p:spPr>
          <a:xfrm>
            <a:off x="1175588" y="540000"/>
            <a:ext cx="4448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5" name="Google Shape;515;p20"/>
          <p:cNvSpPr txBox="1"/>
          <p:nvPr>
            <p:ph idx="1" type="subTitle"/>
          </p:nvPr>
        </p:nvSpPr>
        <p:spPr>
          <a:xfrm>
            <a:off x="1326625" y="1454405"/>
            <a:ext cx="4448100" cy="10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20"/>
          <p:cNvSpPr txBox="1"/>
          <p:nvPr/>
        </p:nvSpPr>
        <p:spPr>
          <a:xfrm>
            <a:off x="1326675" y="3593225"/>
            <a:ext cx="4448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b="1" sz="12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517" name="Google Shape;517;p20"/>
          <p:cNvGrpSpPr/>
          <p:nvPr/>
        </p:nvGrpSpPr>
        <p:grpSpPr>
          <a:xfrm rot="5400000">
            <a:off x="2333" y="954889"/>
            <a:ext cx="952597" cy="952376"/>
            <a:chOff x="5978880" y="5949530"/>
            <a:chExt cx="1051200" cy="1050840"/>
          </a:xfrm>
        </p:grpSpPr>
        <p:sp>
          <p:nvSpPr>
            <p:cNvPr id="518" name="Google Shape;518;p20"/>
            <p:cNvSpPr/>
            <p:nvPr/>
          </p:nvSpPr>
          <p:spPr>
            <a:xfrm>
              <a:off x="5978880" y="5949530"/>
              <a:ext cx="526680" cy="524160"/>
            </a:xfrm>
            <a:custGeom>
              <a:rect b="b" l="l" r="r" t="t"/>
              <a:pathLst>
                <a:path extrusionOk="0" h="1456" w="1463">
                  <a:moveTo>
                    <a:pt x="1463" y="1456"/>
                  </a:moveTo>
                  <a:lnTo>
                    <a:pt x="1463" y="1456"/>
                  </a:lnTo>
                  <a:cubicBezTo>
                    <a:pt x="0" y="1456"/>
                    <a:pt x="0" y="1456"/>
                    <a:pt x="0" y="14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15" y="0"/>
                    <a:pt x="1463" y="648"/>
                    <a:pt x="1463" y="1450"/>
                  </a:cubicBezTo>
                  <a:lnTo>
                    <a:pt x="1463" y="14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6503400" y="5949530"/>
              <a:ext cx="526680" cy="524160"/>
            </a:xfrm>
            <a:custGeom>
              <a:rect b="b" l="l" r="r" t="t"/>
              <a:pathLst>
                <a:path extrusionOk="0" h="1456" w="1463">
                  <a:moveTo>
                    <a:pt x="1463" y="1456"/>
                  </a:moveTo>
                  <a:lnTo>
                    <a:pt x="1463" y="1456"/>
                  </a:lnTo>
                  <a:cubicBezTo>
                    <a:pt x="0" y="1456"/>
                    <a:pt x="0" y="1456"/>
                    <a:pt x="0" y="14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14" y="0"/>
                    <a:pt x="1463" y="648"/>
                    <a:pt x="1463" y="1450"/>
                  </a:cubicBezTo>
                  <a:lnTo>
                    <a:pt x="1463" y="14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5978880" y="6473690"/>
              <a:ext cx="526680" cy="526680"/>
            </a:xfrm>
            <a:custGeom>
              <a:rect b="b" l="l" r="r" t="t"/>
              <a:pathLst>
                <a:path extrusionOk="0" h="1463" w="1463">
                  <a:moveTo>
                    <a:pt x="1463" y="1463"/>
                  </a:moveTo>
                  <a:lnTo>
                    <a:pt x="1463" y="1463"/>
                  </a:lnTo>
                  <a:cubicBezTo>
                    <a:pt x="0" y="1463"/>
                    <a:pt x="0" y="1463"/>
                    <a:pt x="0" y="14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15" y="0"/>
                    <a:pt x="1463" y="655"/>
                    <a:pt x="1463" y="1456"/>
                  </a:cubicBezTo>
                  <a:lnTo>
                    <a:pt x="1463" y="14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6503400" y="6473690"/>
              <a:ext cx="526680" cy="526680"/>
            </a:xfrm>
            <a:custGeom>
              <a:rect b="b" l="l" r="r" t="t"/>
              <a:pathLst>
                <a:path extrusionOk="0" h="1463" w="1463">
                  <a:moveTo>
                    <a:pt x="1463" y="1463"/>
                  </a:moveTo>
                  <a:lnTo>
                    <a:pt x="1463" y="1463"/>
                  </a:lnTo>
                  <a:cubicBezTo>
                    <a:pt x="0" y="1463"/>
                    <a:pt x="0" y="1463"/>
                    <a:pt x="0" y="14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14" y="0"/>
                    <a:pt x="1463" y="655"/>
                    <a:pt x="1463" y="1456"/>
                  </a:cubicBezTo>
                  <a:lnTo>
                    <a:pt x="1463" y="14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2" name="Google Shape;522;p20"/>
          <p:cNvSpPr/>
          <p:nvPr/>
        </p:nvSpPr>
        <p:spPr>
          <a:xfrm rot="5400000">
            <a:off x="10" y="-8"/>
            <a:ext cx="954801" cy="954816"/>
          </a:xfrm>
          <a:custGeom>
            <a:rect b="b" l="l" r="r" t="t"/>
            <a:pathLst>
              <a:path extrusionOk="0" h="2913" w="2913">
                <a:moveTo>
                  <a:pt x="0" y="2913"/>
                </a:moveTo>
                <a:lnTo>
                  <a:pt x="0" y="0"/>
                </a:lnTo>
                <a:lnTo>
                  <a:pt x="2913" y="0"/>
                </a:lnTo>
                <a:lnTo>
                  <a:pt x="2913" y="2913"/>
                </a:lnTo>
                <a:lnTo>
                  <a:pt x="0" y="29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20"/>
          <p:cNvGrpSpPr/>
          <p:nvPr/>
        </p:nvGrpSpPr>
        <p:grpSpPr>
          <a:xfrm rot="5400000">
            <a:off x="143229" y="151788"/>
            <a:ext cx="711610" cy="711610"/>
            <a:chOff x="1232640" y="6056810"/>
            <a:chExt cx="781560" cy="781560"/>
          </a:xfrm>
        </p:grpSpPr>
        <p:cxnSp>
          <p:nvCxnSpPr>
            <p:cNvPr id="524" name="Google Shape;524;p20"/>
            <p:cNvCxnSpPr/>
            <p:nvPr/>
          </p:nvCxnSpPr>
          <p:spPr>
            <a:xfrm>
              <a:off x="1623600" y="6056810"/>
              <a:ext cx="202200" cy="278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25" name="Google Shape;525;p20"/>
            <p:cNvCxnSpPr/>
            <p:nvPr/>
          </p:nvCxnSpPr>
          <p:spPr>
            <a:xfrm>
              <a:off x="1685520" y="6061490"/>
              <a:ext cx="140400" cy="273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26" name="Google Shape;526;p20"/>
            <p:cNvCxnSpPr/>
            <p:nvPr/>
          </p:nvCxnSpPr>
          <p:spPr>
            <a:xfrm>
              <a:off x="1744920" y="6078050"/>
              <a:ext cx="81000" cy="25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27" name="Google Shape;527;p20"/>
            <p:cNvCxnSpPr/>
            <p:nvPr/>
          </p:nvCxnSpPr>
          <p:spPr>
            <a:xfrm>
              <a:off x="1802160" y="6102170"/>
              <a:ext cx="23700" cy="233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28" name="Google Shape;528;p20"/>
            <p:cNvCxnSpPr/>
            <p:nvPr/>
          </p:nvCxnSpPr>
          <p:spPr>
            <a:xfrm flipH="1">
              <a:off x="1826040" y="6135290"/>
              <a:ext cx="31200" cy="200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29" name="Google Shape;529;p20"/>
            <p:cNvCxnSpPr/>
            <p:nvPr/>
          </p:nvCxnSpPr>
          <p:spPr>
            <a:xfrm flipH="1">
              <a:off x="1826040" y="6175970"/>
              <a:ext cx="76200" cy="1596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30" name="Google Shape;530;p20"/>
            <p:cNvCxnSpPr/>
            <p:nvPr/>
          </p:nvCxnSpPr>
          <p:spPr>
            <a:xfrm flipH="1">
              <a:off x="1825920" y="6223850"/>
              <a:ext cx="117000" cy="1116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31" name="Google Shape;531;p20"/>
            <p:cNvCxnSpPr/>
            <p:nvPr/>
          </p:nvCxnSpPr>
          <p:spPr>
            <a:xfrm flipH="1">
              <a:off x="1825980" y="6278210"/>
              <a:ext cx="147900" cy="573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32" name="Google Shape;532;p20"/>
            <p:cNvCxnSpPr/>
            <p:nvPr/>
          </p:nvCxnSpPr>
          <p:spPr>
            <a:xfrm rot="10800000">
              <a:off x="1826040" y="6335450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33" name="Google Shape;533;p20"/>
            <p:cNvCxnSpPr/>
            <p:nvPr/>
          </p:nvCxnSpPr>
          <p:spPr>
            <a:xfrm rot="10800000">
              <a:off x="1825920" y="6335570"/>
              <a:ext cx="183600" cy="61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34" name="Google Shape;534;p20"/>
            <p:cNvCxnSpPr/>
            <p:nvPr/>
          </p:nvCxnSpPr>
          <p:spPr>
            <a:xfrm rot="10800000">
              <a:off x="1825800" y="6335450"/>
              <a:ext cx="188400" cy="124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35" name="Google Shape;535;p20"/>
            <p:cNvCxnSpPr/>
            <p:nvPr/>
          </p:nvCxnSpPr>
          <p:spPr>
            <a:xfrm rot="10800000">
              <a:off x="1825860" y="6335570"/>
              <a:ext cx="181500" cy="186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36" name="Google Shape;536;p20"/>
            <p:cNvCxnSpPr/>
            <p:nvPr/>
          </p:nvCxnSpPr>
          <p:spPr>
            <a:xfrm rot="10800000">
              <a:off x="1826040" y="6335570"/>
              <a:ext cx="164400" cy="245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37" name="Google Shape;537;p20"/>
            <p:cNvCxnSpPr/>
            <p:nvPr/>
          </p:nvCxnSpPr>
          <p:spPr>
            <a:xfrm rot="10800000">
              <a:off x="1825860" y="6335510"/>
              <a:ext cx="138300" cy="302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38" name="Google Shape;538;p20"/>
            <p:cNvCxnSpPr/>
            <p:nvPr/>
          </p:nvCxnSpPr>
          <p:spPr>
            <a:xfrm rot="10800000">
              <a:off x="1825920" y="6335510"/>
              <a:ext cx="102600" cy="354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39" name="Google Shape;539;p20"/>
            <p:cNvCxnSpPr/>
            <p:nvPr/>
          </p:nvCxnSpPr>
          <p:spPr>
            <a:xfrm rot="10800000">
              <a:off x="1825800" y="6335570"/>
              <a:ext cx="62400" cy="400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40" name="Google Shape;540;p20"/>
            <p:cNvCxnSpPr/>
            <p:nvPr/>
          </p:nvCxnSpPr>
          <p:spPr>
            <a:xfrm rot="10800000">
              <a:off x="1825800" y="6335330"/>
              <a:ext cx="12000" cy="4386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41" name="Google Shape;541;p20"/>
            <p:cNvCxnSpPr/>
            <p:nvPr/>
          </p:nvCxnSpPr>
          <p:spPr>
            <a:xfrm flipH="1" rot="10800000">
              <a:off x="1783440" y="6335330"/>
              <a:ext cx="42600" cy="46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42" name="Google Shape;542;p20"/>
            <p:cNvCxnSpPr/>
            <p:nvPr/>
          </p:nvCxnSpPr>
          <p:spPr>
            <a:xfrm flipH="1" rot="10800000">
              <a:off x="1723680" y="6335570"/>
              <a:ext cx="102300" cy="488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43" name="Google Shape;543;p20"/>
            <p:cNvCxnSpPr/>
            <p:nvPr/>
          </p:nvCxnSpPr>
          <p:spPr>
            <a:xfrm flipH="1" rot="10800000">
              <a:off x="1664280" y="6335450"/>
              <a:ext cx="161700" cy="500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44" name="Google Shape;544;p20"/>
            <p:cNvCxnSpPr/>
            <p:nvPr/>
          </p:nvCxnSpPr>
          <p:spPr>
            <a:xfrm flipH="1" rot="10800000">
              <a:off x="1599840" y="6335570"/>
              <a:ext cx="226200" cy="502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45" name="Google Shape;545;p20"/>
            <p:cNvCxnSpPr/>
            <p:nvPr/>
          </p:nvCxnSpPr>
          <p:spPr>
            <a:xfrm flipH="1" rot="10800000">
              <a:off x="1540080" y="6335450"/>
              <a:ext cx="285900" cy="493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46" name="Google Shape;546;p20"/>
            <p:cNvCxnSpPr/>
            <p:nvPr/>
          </p:nvCxnSpPr>
          <p:spPr>
            <a:xfrm flipH="1" rot="10800000">
              <a:off x="1480680" y="6335570"/>
              <a:ext cx="345300" cy="474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47" name="Google Shape;547;p20"/>
            <p:cNvCxnSpPr/>
            <p:nvPr/>
          </p:nvCxnSpPr>
          <p:spPr>
            <a:xfrm flipH="1" rot="10800000">
              <a:off x="1423440" y="6335390"/>
              <a:ext cx="402600" cy="447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48" name="Google Shape;548;p20"/>
            <p:cNvCxnSpPr/>
            <p:nvPr/>
          </p:nvCxnSpPr>
          <p:spPr>
            <a:xfrm flipH="1" rot="10800000">
              <a:off x="1373400" y="6335450"/>
              <a:ext cx="452400" cy="412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49" name="Google Shape;549;p20"/>
            <p:cNvCxnSpPr/>
            <p:nvPr/>
          </p:nvCxnSpPr>
          <p:spPr>
            <a:xfrm flipH="1" rot="10800000">
              <a:off x="1328040" y="6335390"/>
              <a:ext cx="498000" cy="366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50" name="Google Shape;550;p20"/>
            <p:cNvCxnSpPr/>
            <p:nvPr/>
          </p:nvCxnSpPr>
          <p:spPr>
            <a:xfrm flipH="1" rot="10800000">
              <a:off x="1292400" y="6335510"/>
              <a:ext cx="533400" cy="317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51" name="Google Shape;551;p20"/>
            <p:cNvCxnSpPr/>
            <p:nvPr/>
          </p:nvCxnSpPr>
          <p:spPr>
            <a:xfrm flipH="1" rot="10800000">
              <a:off x="1263960" y="6335330"/>
              <a:ext cx="561900" cy="262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52" name="Google Shape;552;p20"/>
            <p:cNvCxnSpPr/>
            <p:nvPr/>
          </p:nvCxnSpPr>
          <p:spPr>
            <a:xfrm flipH="1" rot="10800000">
              <a:off x="1242360" y="6335330"/>
              <a:ext cx="583500" cy="202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53" name="Google Shape;553;p20"/>
            <p:cNvCxnSpPr/>
            <p:nvPr/>
          </p:nvCxnSpPr>
          <p:spPr>
            <a:xfrm flipH="1" rot="10800000">
              <a:off x="1232640" y="6335510"/>
              <a:ext cx="593400" cy="14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54" name="Google Shape;554;p20"/>
            <p:cNvCxnSpPr/>
            <p:nvPr/>
          </p:nvCxnSpPr>
          <p:spPr>
            <a:xfrm flipH="1" rot="10800000">
              <a:off x="1235160" y="6335390"/>
              <a:ext cx="590700" cy="78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55" name="Google Shape;555;p20"/>
            <p:cNvCxnSpPr/>
            <p:nvPr/>
          </p:nvCxnSpPr>
          <p:spPr>
            <a:xfrm flipH="1" rot="10800000">
              <a:off x="1244520" y="6335570"/>
              <a:ext cx="581400" cy="16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56" name="Google Shape;556;p20"/>
            <p:cNvCxnSpPr/>
            <p:nvPr/>
          </p:nvCxnSpPr>
          <p:spPr>
            <a:xfrm>
              <a:off x="1263960" y="6295130"/>
              <a:ext cx="561900" cy="40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57" name="Google Shape;557;p20"/>
            <p:cNvCxnSpPr/>
            <p:nvPr/>
          </p:nvCxnSpPr>
          <p:spPr>
            <a:xfrm>
              <a:off x="1292400" y="6237890"/>
              <a:ext cx="533400" cy="97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58" name="Google Shape;558;p20"/>
            <p:cNvCxnSpPr/>
            <p:nvPr/>
          </p:nvCxnSpPr>
          <p:spPr>
            <a:xfrm>
              <a:off x="1330200" y="6187850"/>
              <a:ext cx="495600" cy="1476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59" name="Google Shape;559;p20"/>
            <p:cNvCxnSpPr/>
            <p:nvPr/>
          </p:nvCxnSpPr>
          <p:spPr>
            <a:xfrm>
              <a:off x="1375560" y="6145010"/>
              <a:ext cx="450300" cy="190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60" name="Google Shape;560;p20"/>
            <p:cNvCxnSpPr/>
            <p:nvPr/>
          </p:nvCxnSpPr>
          <p:spPr>
            <a:xfrm>
              <a:off x="1425600" y="6109370"/>
              <a:ext cx="400200" cy="226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61" name="Google Shape;561;p20"/>
            <p:cNvCxnSpPr/>
            <p:nvPr/>
          </p:nvCxnSpPr>
          <p:spPr>
            <a:xfrm>
              <a:off x="1482840" y="6083090"/>
              <a:ext cx="343200" cy="2523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62" name="Google Shape;562;p20"/>
            <p:cNvCxnSpPr/>
            <p:nvPr/>
          </p:nvCxnSpPr>
          <p:spPr>
            <a:xfrm>
              <a:off x="1542600" y="6066170"/>
              <a:ext cx="283200" cy="269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563" name="Google Shape;563;p20"/>
          <p:cNvGrpSpPr/>
          <p:nvPr/>
        </p:nvGrpSpPr>
        <p:grpSpPr>
          <a:xfrm rot="5400000">
            <a:off x="2021" y="1907824"/>
            <a:ext cx="954618" cy="954631"/>
            <a:chOff x="4877695" y="3525832"/>
            <a:chExt cx="1625711" cy="1625733"/>
          </a:xfrm>
        </p:grpSpPr>
        <p:sp>
          <p:nvSpPr>
            <p:cNvPr id="564" name="Google Shape;564;p20"/>
            <p:cNvSpPr/>
            <p:nvPr/>
          </p:nvSpPr>
          <p:spPr>
            <a:xfrm>
              <a:off x="4877695" y="3525832"/>
              <a:ext cx="1625711" cy="1625733"/>
            </a:xfrm>
            <a:custGeom>
              <a:rect b="b" l="l" r="r" t="t"/>
              <a:pathLst>
                <a:path extrusionOk="0" h="2912" w="2912">
                  <a:moveTo>
                    <a:pt x="2912" y="2912"/>
                  </a:moveTo>
                  <a:lnTo>
                    <a:pt x="0" y="2912"/>
                  </a:lnTo>
                  <a:lnTo>
                    <a:pt x="0" y="0"/>
                  </a:lnTo>
                  <a:lnTo>
                    <a:pt x="2912" y="0"/>
                  </a:lnTo>
                  <a:lnTo>
                    <a:pt x="2912" y="29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5" name="Google Shape;565;p20"/>
            <p:cNvGrpSpPr/>
            <p:nvPr/>
          </p:nvGrpSpPr>
          <p:grpSpPr>
            <a:xfrm>
              <a:off x="5077077" y="3777078"/>
              <a:ext cx="1241633" cy="1160681"/>
              <a:chOff x="3291480" y="6111530"/>
              <a:chExt cx="800640" cy="748440"/>
            </a:xfrm>
          </p:grpSpPr>
          <p:sp>
            <p:nvSpPr>
              <p:cNvPr id="566" name="Google Shape;566;p20"/>
              <p:cNvSpPr/>
              <p:nvPr/>
            </p:nvSpPr>
            <p:spPr>
              <a:xfrm>
                <a:off x="3672720" y="6111530"/>
                <a:ext cx="35640" cy="30960"/>
              </a:xfrm>
              <a:custGeom>
                <a:rect b="b" l="l" r="r" t="t"/>
                <a:pathLst>
                  <a:path extrusionOk="0" h="86" w="99">
                    <a:moveTo>
                      <a:pt x="99" y="47"/>
                    </a:moveTo>
                    <a:lnTo>
                      <a:pt x="99" y="47"/>
                    </a:lnTo>
                    <a:cubicBezTo>
                      <a:pt x="99" y="66"/>
                      <a:pt x="80" y="86"/>
                      <a:pt x="53" y="86"/>
                    </a:cubicBezTo>
                    <a:cubicBezTo>
                      <a:pt x="27" y="86"/>
                      <a:pt x="0" y="66"/>
                      <a:pt x="0" y="47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0"/>
              <p:cNvSpPr/>
              <p:nvPr/>
            </p:nvSpPr>
            <p:spPr>
              <a:xfrm>
                <a:off x="3672720" y="6199730"/>
                <a:ext cx="35640" cy="33480"/>
              </a:xfrm>
              <a:custGeom>
                <a:rect b="b" l="l" r="r" t="t"/>
                <a:pathLst>
                  <a:path extrusionOk="0" h="93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3"/>
                      <a:pt x="80" y="93"/>
                      <a:pt x="53" y="93"/>
                    </a:cubicBezTo>
                    <a:cubicBezTo>
                      <a:pt x="27" y="93"/>
                      <a:pt x="0" y="73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0"/>
              <p:cNvSpPr/>
              <p:nvPr/>
            </p:nvSpPr>
            <p:spPr>
              <a:xfrm>
                <a:off x="3672720" y="6290090"/>
                <a:ext cx="35640" cy="33480"/>
              </a:xfrm>
              <a:custGeom>
                <a:rect b="b" l="l" r="r" t="t"/>
                <a:pathLst>
                  <a:path extrusionOk="0" h="93" w="99">
                    <a:moveTo>
                      <a:pt x="99" y="47"/>
                    </a:moveTo>
                    <a:lnTo>
                      <a:pt x="99" y="47"/>
                    </a:lnTo>
                    <a:cubicBezTo>
                      <a:pt x="99" y="73"/>
                      <a:pt x="80" y="93"/>
                      <a:pt x="53" y="93"/>
                    </a:cubicBezTo>
                    <a:cubicBezTo>
                      <a:pt x="27" y="93"/>
                      <a:pt x="0" y="73"/>
                      <a:pt x="0" y="47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3672720" y="637865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2"/>
                      <a:pt x="80" y="92"/>
                      <a:pt x="53" y="92"/>
                    </a:cubicBezTo>
                    <a:cubicBezTo>
                      <a:pt x="27" y="92"/>
                      <a:pt x="0" y="72"/>
                      <a:pt x="0" y="46"/>
                    </a:cubicBezTo>
                    <a:cubicBezTo>
                      <a:pt x="0" y="26"/>
                      <a:pt x="27" y="0"/>
                      <a:pt x="53" y="0"/>
                    </a:cubicBezTo>
                    <a:cubicBezTo>
                      <a:pt x="80" y="0"/>
                      <a:pt x="99" y="26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367272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3"/>
                      <a:pt x="80" y="92"/>
                      <a:pt x="53" y="92"/>
                    </a:cubicBezTo>
                    <a:cubicBezTo>
                      <a:pt x="27" y="92"/>
                      <a:pt x="0" y="73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3672720" y="6559370"/>
                <a:ext cx="35640" cy="31320"/>
              </a:xfrm>
              <a:custGeom>
                <a:rect b="b" l="l" r="r" t="t"/>
                <a:pathLst>
                  <a:path extrusionOk="0" h="87" w="99">
                    <a:moveTo>
                      <a:pt x="99" y="40"/>
                    </a:moveTo>
                    <a:lnTo>
                      <a:pt x="99" y="40"/>
                    </a:lnTo>
                    <a:cubicBezTo>
                      <a:pt x="99" y="66"/>
                      <a:pt x="80" y="87"/>
                      <a:pt x="53" y="87"/>
                    </a:cubicBezTo>
                    <a:cubicBezTo>
                      <a:pt x="27" y="87"/>
                      <a:pt x="0" y="66"/>
                      <a:pt x="0" y="40"/>
                    </a:cubicBezTo>
                    <a:cubicBezTo>
                      <a:pt x="0" y="21"/>
                      <a:pt x="27" y="0"/>
                      <a:pt x="53" y="0"/>
                    </a:cubicBezTo>
                    <a:cubicBezTo>
                      <a:pt x="80" y="0"/>
                      <a:pt x="99" y="21"/>
                      <a:pt x="99" y="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0"/>
              <p:cNvSpPr/>
              <p:nvPr/>
            </p:nvSpPr>
            <p:spPr>
              <a:xfrm>
                <a:off x="3672720" y="664793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2"/>
                      <a:pt x="80" y="92"/>
                      <a:pt x="53" y="92"/>
                    </a:cubicBezTo>
                    <a:cubicBezTo>
                      <a:pt x="27" y="92"/>
                      <a:pt x="0" y="72"/>
                      <a:pt x="0" y="46"/>
                    </a:cubicBezTo>
                    <a:cubicBezTo>
                      <a:pt x="0" y="19"/>
                      <a:pt x="27" y="0"/>
                      <a:pt x="53" y="0"/>
                    </a:cubicBezTo>
                    <a:cubicBezTo>
                      <a:pt x="80" y="0"/>
                      <a:pt x="99" y="19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20"/>
              <p:cNvSpPr/>
              <p:nvPr/>
            </p:nvSpPr>
            <p:spPr>
              <a:xfrm>
                <a:off x="3672720" y="6738290"/>
                <a:ext cx="35640" cy="30960"/>
              </a:xfrm>
              <a:custGeom>
                <a:rect b="b" l="l" r="r" t="t"/>
                <a:pathLst>
                  <a:path extrusionOk="0" h="86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66"/>
                      <a:pt x="80" y="86"/>
                      <a:pt x="53" y="86"/>
                    </a:cubicBezTo>
                    <a:cubicBezTo>
                      <a:pt x="27" y="86"/>
                      <a:pt x="0" y="66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3672720" y="6826490"/>
                <a:ext cx="35640" cy="33480"/>
              </a:xfrm>
              <a:custGeom>
                <a:rect b="b" l="l" r="r" t="t"/>
                <a:pathLst>
                  <a:path extrusionOk="0" h="93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3"/>
                      <a:pt x="80" y="93"/>
                      <a:pt x="53" y="93"/>
                    </a:cubicBezTo>
                    <a:cubicBezTo>
                      <a:pt x="27" y="93"/>
                      <a:pt x="0" y="73"/>
                      <a:pt x="0" y="46"/>
                    </a:cubicBezTo>
                    <a:cubicBezTo>
                      <a:pt x="0" y="19"/>
                      <a:pt x="27" y="0"/>
                      <a:pt x="53" y="0"/>
                    </a:cubicBezTo>
                    <a:cubicBezTo>
                      <a:pt x="80" y="0"/>
                      <a:pt x="99" y="19"/>
                      <a:pt x="99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405648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9" y="0"/>
                      <a:pt x="99" y="20"/>
                      <a:pt x="99" y="46"/>
                    </a:cubicBezTo>
                    <a:cubicBezTo>
                      <a:pt x="99" y="73"/>
                      <a:pt x="79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3961080" y="6469010"/>
                <a:ext cx="36000" cy="33120"/>
              </a:xfrm>
              <a:custGeom>
                <a:rect b="b" l="l" r="r" t="t"/>
                <a:pathLst>
                  <a:path extrusionOk="0" h="92" w="100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3" y="0"/>
                      <a:pt x="100" y="20"/>
                      <a:pt x="100" y="46"/>
                    </a:cubicBezTo>
                    <a:cubicBezTo>
                      <a:pt x="100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20"/>
              <p:cNvSpPr/>
              <p:nvPr/>
            </p:nvSpPr>
            <p:spPr>
              <a:xfrm>
                <a:off x="3866040" y="6469010"/>
                <a:ext cx="33120" cy="33120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lnTo>
                      <a:pt x="46" y="92"/>
                    </a:lnTo>
                    <a:cubicBezTo>
                      <a:pt x="19" y="92"/>
                      <a:pt x="0" y="73"/>
                      <a:pt x="0" y="46"/>
                    </a:cubicBezTo>
                    <a:cubicBezTo>
                      <a:pt x="0" y="20"/>
                      <a:pt x="19" y="0"/>
                      <a:pt x="46" y="0"/>
                    </a:cubicBezTo>
                    <a:cubicBezTo>
                      <a:pt x="72" y="0"/>
                      <a:pt x="92" y="20"/>
                      <a:pt x="92" y="46"/>
                    </a:cubicBezTo>
                    <a:cubicBezTo>
                      <a:pt x="92" y="73"/>
                      <a:pt x="72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20"/>
              <p:cNvSpPr/>
              <p:nvPr/>
            </p:nvSpPr>
            <p:spPr>
              <a:xfrm>
                <a:off x="3770640" y="6469010"/>
                <a:ext cx="33120" cy="33120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lnTo>
                      <a:pt x="46" y="92"/>
                    </a:lnTo>
                    <a:cubicBezTo>
                      <a:pt x="19" y="92"/>
                      <a:pt x="0" y="73"/>
                      <a:pt x="0" y="46"/>
                    </a:cubicBezTo>
                    <a:cubicBezTo>
                      <a:pt x="0" y="20"/>
                      <a:pt x="19" y="0"/>
                      <a:pt x="46" y="0"/>
                    </a:cubicBezTo>
                    <a:cubicBezTo>
                      <a:pt x="73" y="0"/>
                      <a:pt x="92" y="20"/>
                      <a:pt x="92" y="46"/>
                    </a:cubicBezTo>
                    <a:cubicBezTo>
                      <a:pt x="92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20"/>
              <p:cNvSpPr/>
              <p:nvPr/>
            </p:nvSpPr>
            <p:spPr>
              <a:xfrm>
                <a:off x="367272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53" y="92"/>
                    </a:moveTo>
                    <a:lnTo>
                      <a:pt x="53" y="92"/>
                    </a:lnTo>
                    <a:cubicBezTo>
                      <a:pt x="27" y="92"/>
                      <a:pt x="0" y="73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ubicBezTo>
                      <a:pt x="99" y="73"/>
                      <a:pt x="80" y="92"/>
                      <a:pt x="53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20"/>
              <p:cNvSpPr/>
              <p:nvPr/>
            </p:nvSpPr>
            <p:spPr>
              <a:xfrm>
                <a:off x="3577320" y="6469010"/>
                <a:ext cx="36000" cy="33120"/>
              </a:xfrm>
              <a:custGeom>
                <a:rect b="b" l="l" r="r" t="t"/>
                <a:pathLst>
                  <a:path extrusionOk="0" h="92" w="100">
                    <a:moveTo>
                      <a:pt x="54" y="92"/>
                    </a:moveTo>
                    <a:lnTo>
                      <a:pt x="54" y="92"/>
                    </a:lnTo>
                    <a:cubicBezTo>
                      <a:pt x="21" y="92"/>
                      <a:pt x="0" y="73"/>
                      <a:pt x="0" y="46"/>
                    </a:cubicBezTo>
                    <a:cubicBezTo>
                      <a:pt x="0" y="20"/>
                      <a:pt x="21" y="0"/>
                      <a:pt x="54" y="0"/>
                    </a:cubicBezTo>
                    <a:cubicBezTo>
                      <a:pt x="80" y="0"/>
                      <a:pt x="100" y="20"/>
                      <a:pt x="100" y="46"/>
                    </a:cubicBezTo>
                    <a:cubicBezTo>
                      <a:pt x="100" y="73"/>
                      <a:pt x="80" y="92"/>
                      <a:pt x="54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20"/>
              <p:cNvSpPr/>
              <p:nvPr/>
            </p:nvSpPr>
            <p:spPr>
              <a:xfrm>
                <a:off x="348228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2" y="0"/>
                      <a:pt x="99" y="20"/>
                      <a:pt x="99" y="46"/>
                    </a:cubicBezTo>
                    <a:cubicBezTo>
                      <a:pt x="99" y="73"/>
                      <a:pt x="72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20"/>
              <p:cNvSpPr/>
              <p:nvPr/>
            </p:nvSpPr>
            <p:spPr>
              <a:xfrm>
                <a:off x="3386880" y="6469010"/>
                <a:ext cx="33480" cy="33120"/>
              </a:xfrm>
              <a:custGeom>
                <a:rect b="b" l="l" r="r" t="t"/>
                <a:pathLst>
                  <a:path extrusionOk="0" h="92" w="93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3" y="0"/>
                      <a:pt x="93" y="20"/>
                      <a:pt x="93" y="46"/>
                    </a:cubicBezTo>
                    <a:cubicBezTo>
                      <a:pt x="93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20"/>
              <p:cNvSpPr/>
              <p:nvPr/>
            </p:nvSpPr>
            <p:spPr>
              <a:xfrm>
                <a:off x="3291480" y="6469010"/>
                <a:ext cx="33480" cy="33120"/>
              </a:xfrm>
              <a:custGeom>
                <a:rect b="b" l="l" r="r" t="t"/>
                <a:pathLst>
                  <a:path extrusionOk="0" h="92" w="93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3" y="0"/>
                      <a:pt x="93" y="20"/>
                      <a:pt x="93" y="46"/>
                    </a:cubicBezTo>
                    <a:cubicBezTo>
                      <a:pt x="93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20"/>
              <p:cNvSpPr/>
              <p:nvPr/>
            </p:nvSpPr>
            <p:spPr>
              <a:xfrm>
                <a:off x="3943800" y="6215930"/>
                <a:ext cx="34920" cy="32040"/>
              </a:xfrm>
              <a:custGeom>
                <a:rect b="b" l="l" r="r" t="t"/>
                <a:pathLst>
                  <a:path extrusionOk="0" h="89" w="97">
                    <a:moveTo>
                      <a:pt x="88" y="74"/>
                    </a:moveTo>
                    <a:lnTo>
                      <a:pt x="88" y="74"/>
                    </a:lnTo>
                    <a:cubicBezTo>
                      <a:pt x="68" y="94"/>
                      <a:pt x="35" y="94"/>
                      <a:pt x="15" y="74"/>
                    </a:cubicBez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8" y="-5"/>
                      <a:pt x="88" y="15"/>
                    </a:cubicBezTo>
                    <a:cubicBezTo>
                      <a:pt x="101" y="28"/>
                      <a:pt x="101" y="61"/>
                      <a:pt x="88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20"/>
              <p:cNvSpPr/>
              <p:nvPr/>
            </p:nvSpPr>
            <p:spPr>
              <a:xfrm>
                <a:off x="3877200" y="6279290"/>
                <a:ext cx="34560" cy="32760"/>
              </a:xfrm>
              <a:custGeom>
                <a:rect b="b" l="l" r="r" t="t"/>
                <a:pathLst>
                  <a:path extrusionOk="0" h="91" w="96">
                    <a:moveTo>
                      <a:pt x="81" y="77"/>
                    </a:moveTo>
                    <a:lnTo>
                      <a:pt x="81" y="77"/>
                    </a:lnTo>
                    <a:cubicBezTo>
                      <a:pt x="61" y="96"/>
                      <a:pt x="35" y="96"/>
                      <a:pt x="15" y="77"/>
                    </a:cubicBezTo>
                    <a:cubicBezTo>
                      <a:pt x="-5" y="57"/>
                      <a:pt x="-5" y="30"/>
                      <a:pt x="15" y="11"/>
                    </a:cubicBezTo>
                    <a:cubicBezTo>
                      <a:pt x="35" y="-3"/>
                      <a:pt x="61" y="-3"/>
                      <a:pt x="81" y="11"/>
                    </a:cubicBezTo>
                    <a:cubicBezTo>
                      <a:pt x="101" y="30"/>
                      <a:pt x="101" y="57"/>
                      <a:pt x="81" y="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20"/>
              <p:cNvSpPr/>
              <p:nvPr/>
            </p:nvSpPr>
            <p:spPr>
              <a:xfrm>
                <a:off x="3808080" y="6342290"/>
                <a:ext cx="36720" cy="32400"/>
              </a:xfrm>
              <a:custGeom>
                <a:rect b="b" l="l" r="r" t="t"/>
                <a:pathLst>
                  <a:path extrusionOk="0" h="90" w="102">
                    <a:moveTo>
                      <a:pt x="88" y="80"/>
                    </a:moveTo>
                    <a:lnTo>
                      <a:pt x="88" y="80"/>
                    </a:lnTo>
                    <a:cubicBezTo>
                      <a:pt x="68" y="94"/>
                      <a:pt x="35" y="94"/>
                      <a:pt x="15" y="80"/>
                    </a:cubicBezTo>
                    <a:cubicBezTo>
                      <a:pt x="-5" y="61"/>
                      <a:pt x="-5" y="34"/>
                      <a:pt x="15" y="14"/>
                    </a:cubicBezTo>
                    <a:cubicBezTo>
                      <a:pt x="35" y="-5"/>
                      <a:pt x="68" y="-5"/>
                      <a:pt x="88" y="14"/>
                    </a:cubicBezTo>
                    <a:cubicBezTo>
                      <a:pt x="107" y="34"/>
                      <a:pt x="107" y="61"/>
                      <a:pt x="88" y="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20"/>
              <p:cNvSpPr/>
              <p:nvPr/>
            </p:nvSpPr>
            <p:spPr>
              <a:xfrm>
                <a:off x="3741480" y="6405650"/>
                <a:ext cx="34200" cy="32760"/>
              </a:xfrm>
              <a:custGeom>
                <a:rect b="b" l="l" r="r" t="t"/>
                <a:pathLst>
                  <a:path extrusionOk="0" h="91" w="95">
                    <a:moveTo>
                      <a:pt x="81" y="77"/>
                    </a:moveTo>
                    <a:lnTo>
                      <a:pt x="81" y="77"/>
                    </a:lnTo>
                    <a:cubicBezTo>
                      <a:pt x="61" y="96"/>
                      <a:pt x="34" y="96"/>
                      <a:pt x="15" y="77"/>
                    </a:cubicBezTo>
                    <a:cubicBezTo>
                      <a:pt x="-5" y="57"/>
                      <a:pt x="-5" y="30"/>
                      <a:pt x="15" y="10"/>
                    </a:cubicBezTo>
                    <a:cubicBezTo>
                      <a:pt x="34" y="-3"/>
                      <a:pt x="61" y="-3"/>
                      <a:pt x="81" y="10"/>
                    </a:cubicBezTo>
                    <a:cubicBezTo>
                      <a:pt x="100" y="30"/>
                      <a:pt x="100" y="57"/>
                      <a:pt x="81" y="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20"/>
              <p:cNvSpPr/>
              <p:nvPr/>
            </p:nvSpPr>
            <p:spPr>
              <a:xfrm>
                <a:off x="3673800" y="6468290"/>
                <a:ext cx="35280" cy="32760"/>
              </a:xfrm>
              <a:custGeom>
                <a:rect b="b" l="l" r="r" t="t"/>
                <a:pathLst>
                  <a:path extrusionOk="0" h="91" w="98">
                    <a:moveTo>
                      <a:pt x="83" y="81"/>
                    </a:moveTo>
                    <a:lnTo>
                      <a:pt x="83" y="81"/>
                    </a:lnTo>
                    <a:cubicBezTo>
                      <a:pt x="63" y="94"/>
                      <a:pt x="30" y="94"/>
                      <a:pt x="11" y="81"/>
                    </a:cubicBezTo>
                    <a:cubicBezTo>
                      <a:pt x="-3" y="61"/>
                      <a:pt x="-3" y="35"/>
                      <a:pt x="11" y="15"/>
                    </a:cubicBezTo>
                    <a:cubicBezTo>
                      <a:pt x="30" y="-5"/>
                      <a:pt x="63" y="-5"/>
                      <a:pt x="83" y="15"/>
                    </a:cubicBezTo>
                    <a:cubicBezTo>
                      <a:pt x="103" y="35"/>
                      <a:pt x="103" y="61"/>
                      <a:pt x="83" y="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20"/>
              <p:cNvSpPr/>
              <p:nvPr/>
            </p:nvSpPr>
            <p:spPr>
              <a:xfrm>
                <a:off x="3605400" y="6532730"/>
                <a:ext cx="34560" cy="32400"/>
              </a:xfrm>
              <a:custGeom>
                <a:rect b="b" l="l" r="r" t="t"/>
                <a:pathLst>
                  <a:path extrusionOk="0" h="90" w="96">
                    <a:moveTo>
                      <a:pt x="81" y="74"/>
                    </a:moveTo>
                    <a:lnTo>
                      <a:pt x="81" y="74"/>
                    </a:lnTo>
                    <a:cubicBezTo>
                      <a:pt x="69" y="95"/>
                      <a:pt x="35" y="95"/>
                      <a:pt x="15" y="74"/>
                    </a:cubicBez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9" y="-5"/>
                      <a:pt x="81" y="15"/>
                    </a:cubicBezTo>
                    <a:cubicBezTo>
                      <a:pt x="102" y="28"/>
                      <a:pt x="102" y="61"/>
                      <a:pt x="81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20"/>
              <p:cNvSpPr/>
              <p:nvPr/>
            </p:nvSpPr>
            <p:spPr>
              <a:xfrm>
                <a:off x="3538800" y="6594650"/>
                <a:ext cx="34560" cy="34560"/>
              </a:xfrm>
              <a:custGeom>
                <a:rect b="b" l="l" r="r" t="t"/>
                <a:pathLst>
                  <a:path extrusionOk="0" h="96" w="96">
                    <a:moveTo>
                      <a:pt x="81" y="81"/>
                    </a:moveTo>
                    <a:lnTo>
                      <a:pt x="81" y="81"/>
                    </a:lnTo>
                    <a:cubicBezTo>
                      <a:pt x="61" y="101"/>
                      <a:pt x="35" y="101"/>
                      <a:pt x="15" y="81"/>
                    </a:cubicBezTo>
                    <a:cubicBezTo>
                      <a:pt x="-5" y="61"/>
                      <a:pt x="-5" y="35"/>
                      <a:pt x="15" y="15"/>
                    </a:cubicBezTo>
                    <a:cubicBezTo>
                      <a:pt x="35" y="-5"/>
                      <a:pt x="61" y="-5"/>
                      <a:pt x="81" y="15"/>
                    </a:cubicBezTo>
                    <a:cubicBezTo>
                      <a:pt x="101" y="35"/>
                      <a:pt x="101" y="61"/>
                      <a:pt x="81" y="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20"/>
              <p:cNvSpPr/>
              <p:nvPr/>
            </p:nvSpPr>
            <p:spPr>
              <a:xfrm>
                <a:off x="3469680" y="6659090"/>
                <a:ext cx="36720" cy="32040"/>
              </a:xfrm>
              <a:custGeom>
                <a:rect b="b" l="l" r="r" t="t"/>
                <a:pathLst>
                  <a:path extrusionOk="0" h="89" w="102">
                    <a:moveTo>
                      <a:pt x="88" y="74"/>
                    </a:moveTo>
                    <a:lnTo>
                      <a:pt x="88" y="74"/>
                    </a:lnTo>
                    <a:cubicBezTo>
                      <a:pt x="68" y="94"/>
                      <a:pt x="35" y="94"/>
                      <a:pt x="15" y="74"/>
                    </a:cubicBez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8" y="-5"/>
                      <a:pt x="88" y="15"/>
                    </a:cubicBezTo>
                    <a:cubicBezTo>
                      <a:pt x="107" y="28"/>
                      <a:pt x="107" y="61"/>
                      <a:pt x="88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>
                <a:off x="3403080" y="6722810"/>
                <a:ext cx="34560" cy="32760"/>
              </a:xfrm>
              <a:custGeom>
                <a:rect b="b" l="l" r="r" t="t"/>
                <a:pathLst>
                  <a:path extrusionOk="0" h="91" w="96">
                    <a:moveTo>
                      <a:pt x="81" y="76"/>
                    </a:moveTo>
                    <a:lnTo>
                      <a:pt x="81" y="76"/>
                    </a:lnTo>
                    <a:cubicBezTo>
                      <a:pt x="61" y="96"/>
                      <a:pt x="34" y="96"/>
                      <a:pt x="15" y="76"/>
                    </a:cubicBezTo>
                    <a:cubicBezTo>
                      <a:pt x="-5" y="56"/>
                      <a:pt x="-5" y="30"/>
                      <a:pt x="15" y="9"/>
                    </a:cubicBezTo>
                    <a:cubicBezTo>
                      <a:pt x="34" y="-3"/>
                      <a:pt x="61" y="-3"/>
                      <a:pt x="81" y="9"/>
                    </a:cubicBezTo>
                    <a:cubicBezTo>
                      <a:pt x="101" y="30"/>
                      <a:pt x="101" y="56"/>
                      <a:pt x="81" y="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>
                <a:off x="3943800" y="6722810"/>
                <a:ext cx="34920" cy="32760"/>
              </a:xfrm>
              <a:custGeom>
                <a:rect b="b" l="l" r="r" t="t"/>
                <a:pathLst>
                  <a:path extrusionOk="0" h="91" w="97">
                    <a:moveTo>
                      <a:pt x="15" y="76"/>
                    </a:moveTo>
                    <a:lnTo>
                      <a:pt x="15" y="76"/>
                    </a:lnTo>
                    <a:cubicBezTo>
                      <a:pt x="-5" y="56"/>
                      <a:pt x="-5" y="30"/>
                      <a:pt x="15" y="9"/>
                    </a:cubicBezTo>
                    <a:cubicBezTo>
                      <a:pt x="35" y="-3"/>
                      <a:pt x="68" y="-3"/>
                      <a:pt x="88" y="9"/>
                    </a:cubicBezTo>
                    <a:cubicBezTo>
                      <a:pt x="101" y="30"/>
                      <a:pt x="101" y="56"/>
                      <a:pt x="88" y="76"/>
                    </a:cubicBezTo>
                    <a:cubicBezTo>
                      <a:pt x="68" y="96"/>
                      <a:pt x="35" y="96"/>
                      <a:pt x="15" y="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20"/>
              <p:cNvSpPr/>
              <p:nvPr/>
            </p:nvSpPr>
            <p:spPr>
              <a:xfrm>
                <a:off x="3877200" y="6659090"/>
                <a:ext cx="34560" cy="32040"/>
              </a:xfrm>
              <a:custGeom>
                <a:rect b="b" l="l" r="r" t="t"/>
                <a:pathLst>
                  <a:path extrusionOk="0" h="89" w="96">
                    <a:moveTo>
                      <a:pt x="15" y="74"/>
                    </a:moveTo>
                    <a:lnTo>
                      <a:pt x="15" y="74"/>
                    </a:ln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1" y="-5"/>
                      <a:pt x="81" y="15"/>
                    </a:cubicBezTo>
                    <a:cubicBezTo>
                      <a:pt x="101" y="28"/>
                      <a:pt x="101" y="61"/>
                      <a:pt x="81" y="74"/>
                    </a:cubicBezTo>
                    <a:cubicBezTo>
                      <a:pt x="61" y="94"/>
                      <a:pt x="35" y="94"/>
                      <a:pt x="15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3808080" y="6594650"/>
                <a:ext cx="36720" cy="34560"/>
              </a:xfrm>
              <a:custGeom>
                <a:rect b="b" l="l" r="r" t="t"/>
                <a:pathLst>
                  <a:path extrusionOk="0" h="96" w="102">
                    <a:moveTo>
                      <a:pt x="15" y="81"/>
                    </a:moveTo>
                    <a:lnTo>
                      <a:pt x="15" y="81"/>
                    </a:lnTo>
                    <a:cubicBezTo>
                      <a:pt x="-5" y="61"/>
                      <a:pt x="-5" y="35"/>
                      <a:pt x="15" y="15"/>
                    </a:cubicBezTo>
                    <a:cubicBezTo>
                      <a:pt x="35" y="-5"/>
                      <a:pt x="68" y="-5"/>
                      <a:pt x="88" y="15"/>
                    </a:cubicBezTo>
                    <a:cubicBezTo>
                      <a:pt x="107" y="35"/>
                      <a:pt x="107" y="61"/>
                      <a:pt x="88" y="81"/>
                    </a:cubicBezTo>
                    <a:cubicBezTo>
                      <a:pt x="68" y="101"/>
                      <a:pt x="35" y="101"/>
                      <a:pt x="15" y="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3741480" y="6532730"/>
                <a:ext cx="34200" cy="32400"/>
              </a:xfrm>
              <a:custGeom>
                <a:rect b="b" l="l" r="r" t="t"/>
                <a:pathLst>
                  <a:path extrusionOk="0" h="90" w="95">
                    <a:moveTo>
                      <a:pt x="15" y="74"/>
                    </a:moveTo>
                    <a:lnTo>
                      <a:pt x="15" y="74"/>
                    </a:lnTo>
                    <a:cubicBezTo>
                      <a:pt x="-5" y="61"/>
                      <a:pt x="-5" y="28"/>
                      <a:pt x="15" y="15"/>
                    </a:cubicBezTo>
                    <a:cubicBezTo>
                      <a:pt x="34" y="-5"/>
                      <a:pt x="61" y="-5"/>
                      <a:pt x="81" y="15"/>
                    </a:cubicBezTo>
                    <a:cubicBezTo>
                      <a:pt x="100" y="28"/>
                      <a:pt x="100" y="61"/>
                      <a:pt x="81" y="74"/>
                    </a:cubicBezTo>
                    <a:cubicBezTo>
                      <a:pt x="61" y="95"/>
                      <a:pt x="34" y="95"/>
                      <a:pt x="15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>
                <a:off x="3673800" y="6468290"/>
                <a:ext cx="35280" cy="32760"/>
              </a:xfrm>
              <a:custGeom>
                <a:rect b="b" l="l" r="r" t="t"/>
                <a:pathLst>
                  <a:path extrusionOk="0" h="91" w="98">
                    <a:moveTo>
                      <a:pt x="11" y="81"/>
                    </a:moveTo>
                    <a:lnTo>
                      <a:pt x="11" y="81"/>
                    </a:lnTo>
                    <a:cubicBezTo>
                      <a:pt x="-3" y="61"/>
                      <a:pt x="-3" y="35"/>
                      <a:pt x="11" y="15"/>
                    </a:cubicBezTo>
                    <a:cubicBezTo>
                      <a:pt x="30" y="-5"/>
                      <a:pt x="63" y="-5"/>
                      <a:pt x="83" y="15"/>
                    </a:cubicBezTo>
                    <a:cubicBezTo>
                      <a:pt x="103" y="35"/>
                      <a:pt x="103" y="61"/>
                      <a:pt x="83" y="81"/>
                    </a:cubicBezTo>
                    <a:cubicBezTo>
                      <a:pt x="63" y="94"/>
                      <a:pt x="30" y="94"/>
                      <a:pt x="11" y="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>
                <a:off x="3605400" y="6405650"/>
                <a:ext cx="34560" cy="32760"/>
              </a:xfrm>
              <a:custGeom>
                <a:rect b="b" l="l" r="r" t="t"/>
                <a:pathLst>
                  <a:path extrusionOk="0" h="91" w="96">
                    <a:moveTo>
                      <a:pt x="15" y="77"/>
                    </a:moveTo>
                    <a:lnTo>
                      <a:pt x="15" y="77"/>
                    </a:lnTo>
                    <a:cubicBezTo>
                      <a:pt x="-5" y="57"/>
                      <a:pt x="-5" y="30"/>
                      <a:pt x="15" y="10"/>
                    </a:cubicBezTo>
                    <a:cubicBezTo>
                      <a:pt x="35" y="-3"/>
                      <a:pt x="69" y="-3"/>
                      <a:pt x="81" y="10"/>
                    </a:cubicBezTo>
                    <a:cubicBezTo>
                      <a:pt x="102" y="30"/>
                      <a:pt x="102" y="57"/>
                      <a:pt x="81" y="77"/>
                    </a:cubicBezTo>
                    <a:cubicBezTo>
                      <a:pt x="69" y="96"/>
                      <a:pt x="35" y="96"/>
                      <a:pt x="15" y="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20"/>
              <p:cNvSpPr/>
              <p:nvPr/>
            </p:nvSpPr>
            <p:spPr>
              <a:xfrm>
                <a:off x="3538800" y="6342290"/>
                <a:ext cx="34560" cy="32400"/>
              </a:xfrm>
              <a:custGeom>
                <a:rect b="b" l="l" r="r" t="t"/>
                <a:pathLst>
                  <a:path extrusionOk="0" h="90" w="96">
                    <a:moveTo>
                      <a:pt x="15" y="80"/>
                    </a:moveTo>
                    <a:lnTo>
                      <a:pt x="15" y="80"/>
                    </a:lnTo>
                    <a:cubicBezTo>
                      <a:pt x="-5" y="61"/>
                      <a:pt x="-5" y="34"/>
                      <a:pt x="15" y="14"/>
                    </a:cubicBezTo>
                    <a:cubicBezTo>
                      <a:pt x="35" y="-5"/>
                      <a:pt x="61" y="-5"/>
                      <a:pt x="81" y="14"/>
                    </a:cubicBezTo>
                    <a:cubicBezTo>
                      <a:pt x="101" y="34"/>
                      <a:pt x="101" y="61"/>
                      <a:pt x="81" y="80"/>
                    </a:cubicBezTo>
                    <a:cubicBezTo>
                      <a:pt x="61" y="94"/>
                      <a:pt x="35" y="94"/>
                      <a:pt x="15" y="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20"/>
              <p:cNvSpPr/>
              <p:nvPr/>
            </p:nvSpPr>
            <p:spPr>
              <a:xfrm>
                <a:off x="3469680" y="6279290"/>
                <a:ext cx="36720" cy="32760"/>
              </a:xfrm>
              <a:custGeom>
                <a:rect b="b" l="l" r="r" t="t"/>
                <a:pathLst>
                  <a:path extrusionOk="0" h="91" w="102">
                    <a:moveTo>
                      <a:pt x="15" y="77"/>
                    </a:moveTo>
                    <a:lnTo>
                      <a:pt x="15" y="77"/>
                    </a:lnTo>
                    <a:cubicBezTo>
                      <a:pt x="-5" y="57"/>
                      <a:pt x="-5" y="30"/>
                      <a:pt x="15" y="11"/>
                    </a:cubicBezTo>
                    <a:cubicBezTo>
                      <a:pt x="35" y="-3"/>
                      <a:pt x="68" y="-3"/>
                      <a:pt x="88" y="11"/>
                    </a:cubicBezTo>
                    <a:cubicBezTo>
                      <a:pt x="107" y="30"/>
                      <a:pt x="107" y="57"/>
                      <a:pt x="88" y="77"/>
                    </a:cubicBezTo>
                    <a:cubicBezTo>
                      <a:pt x="68" y="96"/>
                      <a:pt x="35" y="96"/>
                      <a:pt x="15" y="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20"/>
              <p:cNvSpPr/>
              <p:nvPr/>
            </p:nvSpPr>
            <p:spPr>
              <a:xfrm>
                <a:off x="3403080" y="6215930"/>
                <a:ext cx="34560" cy="32040"/>
              </a:xfrm>
              <a:custGeom>
                <a:rect b="b" l="l" r="r" t="t"/>
                <a:pathLst>
                  <a:path extrusionOk="0" h="89" w="96">
                    <a:moveTo>
                      <a:pt x="15" y="74"/>
                    </a:moveTo>
                    <a:lnTo>
                      <a:pt x="15" y="74"/>
                    </a:lnTo>
                    <a:cubicBezTo>
                      <a:pt x="-5" y="61"/>
                      <a:pt x="-5" y="28"/>
                      <a:pt x="15" y="15"/>
                    </a:cubicBezTo>
                    <a:cubicBezTo>
                      <a:pt x="34" y="-5"/>
                      <a:pt x="61" y="-5"/>
                      <a:pt x="81" y="15"/>
                    </a:cubicBezTo>
                    <a:cubicBezTo>
                      <a:pt x="101" y="28"/>
                      <a:pt x="101" y="61"/>
                      <a:pt x="81" y="74"/>
                    </a:cubicBezTo>
                    <a:cubicBezTo>
                      <a:pt x="61" y="94"/>
                      <a:pt x="34" y="94"/>
                      <a:pt x="15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2" name="Google Shape;602;p20"/>
          <p:cNvGrpSpPr/>
          <p:nvPr/>
        </p:nvGrpSpPr>
        <p:grpSpPr>
          <a:xfrm flipH="1" rot="5400000">
            <a:off x="-661697" y="3526602"/>
            <a:ext cx="2281508" cy="952347"/>
            <a:chOff x="7225200" y="7345970"/>
            <a:chExt cx="1048680" cy="437760"/>
          </a:xfrm>
        </p:grpSpPr>
        <p:sp>
          <p:nvSpPr>
            <p:cNvPr id="603" name="Google Shape;603;p20"/>
            <p:cNvSpPr/>
            <p:nvPr/>
          </p:nvSpPr>
          <p:spPr>
            <a:xfrm>
              <a:off x="7225200" y="7345970"/>
              <a:ext cx="1048680" cy="437760"/>
            </a:xfrm>
            <a:custGeom>
              <a:rect b="b" l="l" r="r" t="t"/>
              <a:pathLst>
                <a:path extrusionOk="0" h="1216" w="2913">
                  <a:moveTo>
                    <a:pt x="2913" y="1216"/>
                  </a:moveTo>
                  <a:lnTo>
                    <a:pt x="0" y="1216"/>
                  </a:lnTo>
                  <a:lnTo>
                    <a:pt x="0" y="0"/>
                  </a:lnTo>
                  <a:lnTo>
                    <a:pt x="2913" y="0"/>
                  </a:lnTo>
                  <a:lnTo>
                    <a:pt x="2913" y="12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306200" y="7412570"/>
              <a:ext cx="12240" cy="11880"/>
            </a:xfrm>
            <a:custGeom>
              <a:rect b="b" l="l" r="r" t="t"/>
              <a:pathLst>
                <a:path extrusionOk="0" h="33" w="34">
                  <a:moveTo>
                    <a:pt x="34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361280" y="7412570"/>
              <a:ext cx="14400" cy="11880"/>
            </a:xfrm>
            <a:custGeom>
              <a:rect b="b" l="l" r="r" t="t"/>
              <a:pathLst>
                <a:path extrusionOk="0" h="33" w="40">
                  <a:moveTo>
                    <a:pt x="4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418520" y="7412570"/>
              <a:ext cx="14040" cy="11880"/>
            </a:xfrm>
            <a:custGeom>
              <a:rect b="b" l="l" r="r" t="t"/>
              <a:pathLst>
                <a:path extrusionOk="0" h="33" w="39">
                  <a:moveTo>
                    <a:pt x="39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5760" y="7412570"/>
              <a:ext cx="11880" cy="11880"/>
            </a:xfrm>
            <a:custGeom>
              <a:rect b="b" l="l" r="r" t="t"/>
              <a:pathLst>
                <a:path extrusionOk="0" h="33" w="33">
                  <a:moveTo>
                    <a:pt x="33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306200" y="7469450"/>
              <a:ext cx="12240" cy="14400"/>
            </a:xfrm>
            <a:custGeom>
              <a:rect b="b" l="l" r="r" t="t"/>
              <a:pathLst>
                <a:path extrusionOk="0" h="40" w="34">
                  <a:moveTo>
                    <a:pt x="34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361280" y="7469450"/>
              <a:ext cx="14400" cy="14400"/>
            </a:xfrm>
            <a:custGeom>
              <a:rect b="b" l="l" r="r" t="t"/>
              <a:pathLst>
                <a:path extrusionOk="0" h="40" w="4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18520" y="7469450"/>
              <a:ext cx="14040" cy="14400"/>
            </a:xfrm>
            <a:custGeom>
              <a:rect b="b" l="l" r="r" t="t"/>
              <a:pathLst>
                <a:path extrusionOk="0" h="40" w="39">
                  <a:moveTo>
                    <a:pt x="39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475760" y="7469450"/>
              <a:ext cx="11880" cy="14400"/>
            </a:xfrm>
            <a:custGeom>
              <a:rect b="b" l="l" r="r" t="t"/>
              <a:pathLst>
                <a:path extrusionOk="0" h="40" w="33">
                  <a:moveTo>
                    <a:pt x="33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306200" y="7529210"/>
              <a:ext cx="12240" cy="14400"/>
            </a:xfrm>
            <a:custGeom>
              <a:rect b="b" l="l" r="r" t="t"/>
              <a:pathLst>
                <a:path extrusionOk="0" h="40" w="34">
                  <a:moveTo>
                    <a:pt x="34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361280" y="7529210"/>
              <a:ext cx="14400" cy="14400"/>
            </a:xfrm>
            <a:custGeom>
              <a:rect b="b" l="l" r="r" t="t"/>
              <a:pathLst>
                <a:path extrusionOk="0" h="40" w="4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8520" y="7529210"/>
              <a:ext cx="14040" cy="14400"/>
            </a:xfrm>
            <a:custGeom>
              <a:rect b="b" l="l" r="r" t="t"/>
              <a:pathLst>
                <a:path extrusionOk="0" h="40" w="39">
                  <a:moveTo>
                    <a:pt x="39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475760" y="7529210"/>
              <a:ext cx="11880" cy="14400"/>
            </a:xfrm>
            <a:custGeom>
              <a:rect b="b" l="l" r="r" t="t"/>
              <a:pathLst>
                <a:path extrusionOk="0" h="40" w="33">
                  <a:moveTo>
                    <a:pt x="33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306200" y="7588610"/>
              <a:ext cx="12240" cy="14400"/>
            </a:xfrm>
            <a:custGeom>
              <a:rect b="b" l="l" r="r" t="t"/>
              <a:pathLst>
                <a:path extrusionOk="0" h="40" w="34">
                  <a:moveTo>
                    <a:pt x="34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61280" y="7588610"/>
              <a:ext cx="14400" cy="14400"/>
            </a:xfrm>
            <a:custGeom>
              <a:rect b="b" l="l" r="r" t="t"/>
              <a:pathLst>
                <a:path extrusionOk="0" h="40" w="4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418520" y="7588610"/>
              <a:ext cx="14040" cy="14400"/>
            </a:xfrm>
            <a:custGeom>
              <a:rect b="b" l="l" r="r" t="t"/>
              <a:pathLst>
                <a:path extrusionOk="0" h="40" w="39">
                  <a:moveTo>
                    <a:pt x="39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475760" y="7588610"/>
              <a:ext cx="11880" cy="14400"/>
            </a:xfrm>
            <a:custGeom>
              <a:rect b="b" l="l" r="r" t="t"/>
              <a:pathLst>
                <a:path extrusionOk="0" h="40" w="33">
                  <a:moveTo>
                    <a:pt x="33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5100" y="3309225"/>
            <a:ext cx="65364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309775" y="535002"/>
            <a:ext cx="1386900" cy="110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5100" y="3986775"/>
            <a:ext cx="65364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1"/>
          <p:cNvSpPr/>
          <p:nvPr/>
        </p:nvSpPr>
        <p:spPr>
          <a:xfrm>
            <a:off x="979590" y="10"/>
            <a:ext cx="1048320" cy="1048680"/>
          </a:xfrm>
          <a:custGeom>
            <a:rect b="b" l="l" r="r" t="t"/>
            <a:pathLst>
              <a:path extrusionOk="0" h="2913" w="2912">
                <a:moveTo>
                  <a:pt x="2912" y="2913"/>
                </a:moveTo>
                <a:lnTo>
                  <a:pt x="0" y="2913"/>
                </a:lnTo>
                <a:lnTo>
                  <a:pt x="0" y="0"/>
                </a:lnTo>
                <a:lnTo>
                  <a:pt x="2912" y="0"/>
                </a:lnTo>
                <a:lnTo>
                  <a:pt x="2912" y="29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21"/>
          <p:cNvGrpSpPr/>
          <p:nvPr/>
        </p:nvGrpSpPr>
        <p:grpSpPr>
          <a:xfrm>
            <a:off x="1312950" y="155170"/>
            <a:ext cx="378720" cy="740880"/>
            <a:chOff x="2448000" y="6102170"/>
            <a:chExt cx="378720" cy="740880"/>
          </a:xfrm>
        </p:grpSpPr>
        <p:sp>
          <p:nvSpPr>
            <p:cNvPr id="623" name="Google Shape;623;p21"/>
            <p:cNvSpPr/>
            <p:nvPr/>
          </p:nvSpPr>
          <p:spPr>
            <a:xfrm>
              <a:off x="2448000" y="610217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0"/>
                    <a:pt x="821" y="1059"/>
                    <a:pt x="523" y="1059"/>
                  </a:cubicBezTo>
                  <a:cubicBezTo>
                    <a:pt x="231" y="1059"/>
                    <a:pt x="0" y="820"/>
                    <a:pt x="0" y="529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2448000" y="6192530"/>
              <a:ext cx="378720" cy="378720"/>
            </a:xfrm>
            <a:custGeom>
              <a:rect b="b" l="l" r="r" t="t"/>
              <a:pathLst>
                <a:path extrusionOk="0" h="1052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1"/>
                    <a:pt x="821" y="1052"/>
                    <a:pt x="523" y="1052"/>
                  </a:cubicBezTo>
                  <a:cubicBezTo>
                    <a:pt x="231" y="1052"/>
                    <a:pt x="0" y="821"/>
                    <a:pt x="0" y="529"/>
                  </a:cubicBezTo>
                  <a:cubicBezTo>
                    <a:pt x="0" y="232"/>
                    <a:pt x="231" y="0"/>
                    <a:pt x="523" y="0"/>
                  </a:cubicBezTo>
                  <a:cubicBezTo>
                    <a:pt x="821" y="0"/>
                    <a:pt x="1052" y="232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2448000" y="628073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2448000" y="6371090"/>
              <a:ext cx="378720" cy="381600"/>
            </a:xfrm>
            <a:custGeom>
              <a:rect b="b" l="l" r="r" t="t"/>
              <a:pathLst>
                <a:path extrusionOk="0" h="1060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60"/>
                    <a:pt x="523" y="1060"/>
                  </a:cubicBezTo>
                  <a:cubicBezTo>
                    <a:pt x="231" y="1060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2448000" y="646181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21"/>
          <p:cNvGrpSpPr/>
          <p:nvPr/>
        </p:nvGrpSpPr>
        <p:grpSpPr>
          <a:xfrm>
            <a:off x="0" y="238"/>
            <a:ext cx="1048200" cy="1048200"/>
            <a:chOff x="1270050" y="3961800"/>
            <a:chExt cx="1048200" cy="1048200"/>
          </a:xfrm>
        </p:grpSpPr>
        <p:sp>
          <p:nvSpPr>
            <p:cNvPr id="629" name="Google Shape;629;p21"/>
            <p:cNvSpPr/>
            <p:nvPr/>
          </p:nvSpPr>
          <p:spPr>
            <a:xfrm>
              <a:off x="1270050" y="3961800"/>
              <a:ext cx="1048200" cy="104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1397100" y="4087400"/>
              <a:ext cx="797100" cy="797100"/>
            </a:xfrm>
            <a:prstGeom prst="star16">
              <a:avLst>
                <a:gd fmla="val 1898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631" name="Google Shape;631;p21"/>
          <p:cNvSpPr/>
          <p:nvPr/>
        </p:nvSpPr>
        <p:spPr>
          <a:xfrm>
            <a:off x="2028138" y="250"/>
            <a:ext cx="1048200" cy="10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32" name="Google Shape;632;p21"/>
          <p:cNvSpPr/>
          <p:nvPr/>
        </p:nvSpPr>
        <p:spPr>
          <a:xfrm>
            <a:off x="2071488" y="43587"/>
            <a:ext cx="961528" cy="961528"/>
          </a:xfrm>
          <a:custGeom>
            <a:rect b="b" l="l" r="r" t="t"/>
            <a:pathLst>
              <a:path extrusionOk="0" h="2912" w="2912">
                <a:moveTo>
                  <a:pt x="2912" y="1430"/>
                </a:moveTo>
                <a:lnTo>
                  <a:pt x="1609" y="1430"/>
                </a:lnTo>
                <a:lnTo>
                  <a:pt x="2819" y="946"/>
                </a:lnTo>
                <a:lnTo>
                  <a:pt x="2799" y="893"/>
                </a:lnTo>
                <a:lnTo>
                  <a:pt x="1582" y="1376"/>
                </a:lnTo>
                <a:lnTo>
                  <a:pt x="2508" y="450"/>
                </a:lnTo>
                <a:lnTo>
                  <a:pt x="2461" y="403"/>
                </a:lnTo>
                <a:lnTo>
                  <a:pt x="1542" y="1323"/>
                </a:lnTo>
                <a:lnTo>
                  <a:pt x="2059" y="132"/>
                </a:lnTo>
                <a:lnTo>
                  <a:pt x="2006" y="105"/>
                </a:lnTo>
                <a:lnTo>
                  <a:pt x="1483" y="1310"/>
                </a:lnTo>
                <a:lnTo>
                  <a:pt x="1483" y="0"/>
                </a:lnTo>
                <a:lnTo>
                  <a:pt x="1423" y="0"/>
                </a:lnTo>
                <a:lnTo>
                  <a:pt x="1423" y="1297"/>
                </a:lnTo>
                <a:lnTo>
                  <a:pt x="947" y="93"/>
                </a:lnTo>
                <a:lnTo>
                  <a:pt x="894" y="112"/>
                </a:lnTo>
                <a:lnTo>
                  <a:pt x="1377" y="1330"/>
                </a:lnTo>
                <a:lnTo>
                  <a:pt x="451" y="403"/>
                </a:lnTo>
                <a:lnTo>
                  <a:pt x="404" y="450"/>
                </a:lnTo>
                <a:lnTo>
                  <a:pt x="1324" y="1370"/>
                </a:lnTo>
                <a:lnTo>
                  <a:pt x="133" y="854"/>
                </a:lnTo>
                <a:lnTo>
                  <a:pt x="106" y="907"/>
                </a:lnTo>
                <a:lnTo>
                  <a:pt x="1311" y="1430"/>
                </a:lnTo>
                <a:lnTo>
                  <a:pt x="0" y="1430"/>
                </a:lnTo>
                <a:lnTo>
                  <a:pt x="0" y="1489"/>
                </a:lnTo>
                <a:lnTo>
                  <a:pt x="1298" y="1489"/>
                </a:lnTo>
                <a:lnTo>
                  <a:pt x="93" y="1966"/>
                </a:lnTo>
                <a:lnTo>
                  <a:pt x="113" y="2019"/>
                </a:lnTo>
                <a:lnTo>
                  <a:pt x="1331" y="1535"/>
                </a:lnTo>
                <a:lnTo>
                  <a:pt x="404" y="2462"/>
                </a:lnTo>
                <a:lnTo>
                  <a:pt x="451" y="2508"/>
                </a:lnTo>
                <a:lnTo>
                  <a:pt x="1364" y="1588"/>
                </a:lnTo>
                <a:lnTo>
                  <a:pt x="854" y="2780"/>
                </a:lnTo>
                <a:lnTo>
                  <a:pt x="907" y="2806"/>
                </a:lnTo>
                <a:lnTo>
                  <a:pt x="1423" y="1602"/>
                </a:lnTo>
                <a:lnTo>
                  <a:pt x="1423" y="2912"/>
                </a:lnTo>
                <a:lnTo>
                  <a:pt x="1483" y="2912"/>
                </a:lnTo>
                <a:lnTo>
                  <a:pt x="1483" y="1614"/>
                </a:lnTo>
                <a:lnTo>
                  <a:pt x="1966" y="2819"/>
                </a:lnTo>
                <a:lnTo>
                  <a:pt x="2019" y="2799"/>
                </a:lnTo>
                <a:lnTo>
                  <a:pt x="1536" y="1581"/>
                </a:lnTo>
                <a:lnTo>
                  <a:pt x="2461" y="2508"/>
                </a:lnTo>
                <a:lnTo>
                  <a:pt x="2508" y="2462"/>
                </a:lnTo>
                <a:lnTo>
                  <a:pt x="1589" y="1542"/>
                </a:lnTo>
                <a:lnTo>
                  <a:pt x="2779" y="2058"/>
                </a:lnTo>
                <a:lnTo>
                  <a:pt x="2806" y="2005"/>
                </a:lnTo>
                <a:lnTo>
                  <a:pt x="1602" y="1489"/>
                </a:lnTo>
                <a:lnTo>
                  <a:pt x="2912" y="1489"/>
                </a:lnTo>
                <a:lnTo>
                  <a:pt x="2912" y="143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3" name="Google Shape;633;p21"/>
          <p:cNvGrpSpPr/>
          <p:nvPr/>
        </p:nvGrpSpPr>
        <p:grpSpPr>
          <a:xfrm flipH="1" rot="10800000">
            <a:off x="103825" y="3557600"/>
            <a:ext cx="9539169" cy="2238648"/>
            <a:chOff x="-73975" y="535000"/>
            <a:chExt cx="9539169" cy="2238648"/>
          </a:xfrm>
        </p:grpSpPr>
        <p:sp>
          <p:nvSpPr>
            <p:cNvPr id="634" name="Google Shape;634;p21"/>
            <p:cNvSpPr/>
            <p:nvPr/>
          </p:nvSpPr>
          <p:spPr>
            <a:xfrm>
              <a:off x="2769673" y="535000"/>
              <a:ext cx="6695521" cy="2238648"/>
            </a:xfrm>
            <a:custGeom>
              <a:rect b="b" l="l" r="r" t="t"/>
              <a:pathLst>
                <a:path extrusionOk="0" fill="none" h="3627" w="10848">
                  <a:moveTo>
                    <a:pt x="0" y="0"/>
                  </a:moveTo>
                  <a:lnTo>
                    <a:pt x="0" y="0"/>
                  </a:lnTo>
                  <a:cubicBezTo>
                    <a:pt x="7134" y="0"/>
                    <a:pt x="7134" y="0"/>
                    <a:pt x="7134" y="0"/>
                  </a:cubicBezTo>
                  <a:cubicBezTo>
                    <a:pt x="7889" y="0"/>
                    <a:pt x="8498" y="609"/>
                    <a:pt x="8498" y="1357"/>
                  </a:cubicBezTo>
                  <a:lnTo>
                    <a:pt x="8498" y="1357"/>
                  </a:lnTo>
                  <a:cubicBezTo>
                    <a:pt x="8498" y="2105"/>
                    <a:pt x="7889" y="2714"/>
                    <a:pt x="7134" y="2714"/>
                  </a:cubicBezTo>
                  <a:cubicBezTo>
                    <a:pt x="2853" y="2714"/>
                    <a:pt x="2853" y="2714"/>
                    <a:pt x="2853" y="2714"/>
                  </a:cubicBezTo>
                  <a:cubicBezTo>
                    <a:pt x="2601" y="2714"/>
                    <a:pt x="2396" y="2919"/>
                    <a:pt x="2396" y="3170"/>
                  </a:cubicBezTo>
                  <a:lnTo>
                    <a:pt x="2396" y="3170"/>
                  </a:lnTo>
                  <a:cubicBezTo>
                    <a:pt x="2396" y="3422"/>
                    <a:pt x="2601" y="3627"/>
                    <a:pt x="2853" y="3627"/>
                  </a:cubicBezTo>
                  <a:cubicBezTo>
                    <a:pt x="10848" y="3627"/>
                    <a:pt x="10848" y="3627"/>
                    <a:pt x="10848" y="3627"/>
                  </a:cubicBez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61550" lIns="106550" spcFirstLastPara="1" rIns="106550" wrap="square" tIns="61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   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5" name="Google Shape;635;p21"/>
            <p:cNvCxnSpPr/>
            <p:nvPr/>
          </p:nvCxnSpPr>
          <p:spPr>
            <a:xfrm rot="10800000">
              <a:off x="-73975" y="535159"/>
              <a:ext cx="28749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2"/>
          <p:cNvSpPr/>
          <p:nvPr/>
        </p:nvSpPr>
        <p:spPr>
          <a:xfrm>
            <a:off x="8095685" y="3049068"/>
            <a:ext cx="1048320" cy="1048320"/>
          </a:xfrm>
          <a:custGeom>
            <a:rect b="b" l="l" r="r" t="t"/>
            <a:pathLst>
              <a:path extrusionOk="0" h="2912" w="2912">
                <a:moveTo>
                  <a:pt x="2912" y="2912"/>
                </a:moveTo>
                <a:lnTo>
                  <a:pt x="0" y="2912"/>
                </a:lnTo>
                <a:lnTo>
                  <a:pt x="0" y="0"/>
                </a:lnTo>
                <a:lnTo>
                  <a:pt x="2912" y="0"/>
                </a:lnTo>
                <a:lnTo>
                  <a:pt x="2912" y="291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8" name="Google Shape;638;p22"/>
          <p:cNvGrpSpPr/>
          <p:nvPr/>
        </p:nvGrpSpPr>
        <p:grpSpPr>
          <a:xfrm>
            <a:off x="8224205" y="3211068"/>
            <a:ext cx="800640" cy="748440"/>
            <a:chOff x="3291480" y="6111530"/>
            <a:chExt cx="800640" cy="748440"/>
          </a:xfrm>
        </p:grpSpPr>
        <p:sp>
          <p:nvSpPr>
            <p:cNvPr id="639" name="Google Shape;639;p22"/>
            <p:cNvSpPr/>
            <p:nvPr/>
          </p:nvSpPr>
          <p:spPr>
            <a:xfrm>
              <a:off x="3672720" y="6111530"/>
              <a:ext cx="35640" cy="30960"/>
            </a:xfrm>
            <a:custGeom>
              <a:rect b="b" l="l" r="r" t="t"/>
              <a:pathLst>
                <a:path extrusionOk="0" h="86" w="99">
                  <a:moveTo>
                    <a:pt x="99" y="47"/>
                  </a:moveTo>
                  <a:lnTo>
                    <a:pt x="99" y="47"/>
                  </a:lnTo>
                  <a:cubicBezTo>
                    <a:pt x="99" y="66"/>
                    <a:pt x="80" y="86"/>
                    <a:pt x="53" y="86"/>
                  </a:cubicBezTo>
                  <a:cubicBezTo>
                    <a:pt x="27" y="86"/>
                    <a:pt x="0" y="66"/>
                    <a:pt x="0" y="47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3672720" y="619973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3672720" y="629009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7"/>
                  </a:moveTo>
                  <a:lnTo>
                    <a:pt x="99" y="47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7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3672720" y="637865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2"/>
                    <a:pt x="80" y="92"/>
                    <a:pt x="53" y="92"/>
                  </a:cubicBezTo>
                  <a:cubicBezTo>
                    <a:pt x="27" y="92"/>
                    <a:pt x="0" y="72"/>
                    <a:pt x="0" y="46"/>
                  </a:cubicBezTo>
                  <a:cubicBezTo>
                    <a:pt x="0" y="26"/>
                    <a:pt x="27" y="0"/>
                    <a:pt x="53" y="0"/>
                  </a:cubicBezTo>
                  <a:cubicBezTo>
                    <a:pt x="80" y="0"/>
                    <a:pt x="99" y="26"/>
                    <a:pt x="9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367272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2"/>
                    <a:pt x="53" y="92"/>
                  </a:cubicBezTo>
                  <a:cubicBezTo>
                    <a:pt x="27" y="92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3672720" y="6559370"/>
              <a:ext cx="35640" cy="31320"/>
            </a:xfrm>
            <a:custGeom>
              <a:rect b="b" l="l" r="r" t="t"/>
              <a:pathLst>
                <a:path extrusionOk="0" h="87" w="99">
                  <a:moveTo>
                    <a:pt x="99" y="40"/>
                  </a:moveTo>
                  <a:lnTo>
                    <a:pt x="99" y="40"/>
                  </a:lnTo>
                  <a:cubicBezTo>
                    <a:pt x="99" y="66"/>
                    <a:pt x="80" y="87"/>
                    <a:pt x="53" y="87"/>
                  </a:cubicBezTo>
                  <a:cubicBezTo>
                    <a:pt x="27" y="87"/>
                    <a:pt x="0" y="66"/>
                    <a:pt x="0" y="40"/>
                  </a:cubicBezTo>
                  <a:cubicBezTo>
                    <a:pt x="0" y="21"/>
                    <a:pt x="27" y="0"/>
                    <a:pt x="53" y="0"/>
                  </a:cubicBezTo>
                  <a:cubicBezTo>
                    <a:pt x="80" y="0"/>
                    <a:pt x="99" y="21"/>
                    <a:pt x="99" y="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3672720" y="664793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2"/>
                    <a:pt x="80" y="92"/>
                    <a:pt x="53" y="92"/>
                  </a:cubicBezTo>
                  <a:cubicBezTo>
                    <a:pt x="27" y="92"/>
                    <a:pt x="0" y="72"/>
                    <a:pt x="0" y="46"/>
                  </a:cubicBezTo>
                  <a:cubicBezTo>
                    <a:pt x="0" y="19"/>
                    <a:pt x="27" y="0"/>
                    <a:pt x="53" y="0"/>
                  </a:cubicBezTo>
                  <a:cubicBezTo>
                    <a:pt x="80" y="0"/>
                    <a:pt x="99" y="19"/>
                    <a:pt x="9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3672720" y="6738290"/>
              <a:ext cx="35640" cy="30960"/>
            </a:xfrm>
            <a:custGeom>
              <a:rect b="b" l="l" r="r" t="t"/>
              <a:pathLst>
                <a:path extrusionOk="0" h="86" w="99">
                  <a:moveTo>
                    <a:pt x="99" y="46"/>
                  </a:moveTo>
                  <a:lnTo>
                    <a:pt x="99" y="46"/>
                  </a:lnTo>
                  <a:cubicBezTo>
                    <a:pt x="99" y="66"/>
                    <a:pt x="80" y="86"/>
                    <a:pt x="53" y="86"/>
                  </a:cubicBezTo>
                  <a:cubicBezTo>
                    <a:pt x="27" y="86"/>
                    <a:pt x="0" y="66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672720" y="682649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6"/>
                  </a:cubicBezTo>
                  <a:cubicBezTo>
                    <a:pt x="0" y="19"/>
                    <a:pt x="27" y="0"/>
                    <a:pt x="53" y="0"/>
                  </a:cubicBezTo>
                  <a:cubicBezTo>
                    <a:pt x="80" y="0"/>
                    <a:pt x="99" y="19"/>
                    <a:pt x="9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405648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9" y="0"/>
                    <a:pt x="99" y="20"/>
                    <a:pt x="99" y="46"/>
                  </a:cubicBezTo>
                  <a:cubicBezTo>
                    <a:pt x="99" y="73"/>
                    <a:pt x="79" y="92"/>
                    <a:pt x="46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3961080" y="6469010"/>
              <a:ext cx="36000" cy="33120"/>
            </a:xfrm>
            <a:custGeom>
              <a:rect b="b" l="l" r="r" t="t"/>
              <a:pathLst>
                <a:path extrusionOk="0" h="92" w="100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100" y="20"/>
                    <a:pt x="100" y="46"/>
                  </a:cubicBezTo>
                  <a:cubicBezTo>
                    <a:pt x="100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3866040" y="6469010"/>
              <a:ext cx="33120" cy="33120"/>
            </a:xfrm>
            <a:custGeom>
              <a:rect b="b" l="l" r="r" t="t"/>
              <a:pathLst>
                <a:path extrusionOk="0" h="92" w="92">
                  <a:moveTo>
                    <a:pt x="46" y="92"/>
                  </a:moveTo>
                  <a:lnTo>
                    <a:pt x="46" y="92"/>
                  </a:lnTo>
                  <a:cubicBezTo>
                    <a:pt x="19" y="92"/>
                    <a:pt x="0" y="73"/>
                    <a:pt x="0" y="46"/>
                  </a:cubicBezTo>
                  <a:cubicBezTo>
                    <a:pt x="0" y="20"/>
                    <a:pt x="19" y="0"/>
                    <a:pt x="46" y="0"/>
                  </a:cubicBezTo>
                  <a:cubicBezTo>
                    <a:pt x="72" y="0"/>
                    <a:pt x="92" y="20"/>
                    <a:pt x="92" y="46"/>
                  </a:cubicBezTo>
                  <a:cubicBezTo>
                    <a:pt x="92" y="73"/>
                    <a:pt x="72" y="92"/>
                    <a:pt x="46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770640" y="6469010"/>
              <a:ext cx="33120" cy="33120"/>
            </a:xfrm>
            <a:custGeom>
              <a:rect b="b" l="l" r="r" t="t"/>
              <a:pathLst>
                <a:path extrusionOk="0" h="92" w="92">
                  <a:moveTo>
                    <a:pt x="46" y="92"/>
                  </a:moveTo>
                  <a:lnTo>
                    <a:pt x="46" y="92"/>
                  </a:lnTo>
                  <a:cubicBezTo>
                    <a:pt x="19" y="92"/>
                    <a:pt x="0" y="73"/>
                    <a:pt x="0" y="46"/>
                  </a:cubicBezTo>
                  <a:cubicBezTo>
                    <a:pt x="0" y="20"/>
                    <a:pt x="19" y="0"/>
                    <a:pt x="46" y="0"/>
                  </a:cubicBezTo>
                  <a:cubicBezTo>
                    <a:pt x="73" y="0"/>
                    <a:pt x="92" y="20"/>
                    <a:pt x="92" y="46"/>
                  </a:cubicBezTo>
                  <a:cubicBezTo>
                    <a:pt x="92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367272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53" y="92"/>
                  </a:moveTo>
                  <a:lnTo>
                    <a:pt x="53" y="92"/>
                  </a:lnTo>
                  <a:cubicBezTo>
                    <a:pt x="27" y="92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ubicBezTo>
                    <a:pt x="99" y="73"/>
                    <a:pt x="80" y="92"/>
                    <a:pt x="53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3577320" y="6469010"/>
              <a:ext cx="36000" cy="33120"/>
            </a:xfrm>
            <a:custGeom>
              <a:rect b="b" l="l" r="r" t="t"/>
              <a:pathLst>
                <a:path extrusionOk="0" h="92" w="100">
                  <a:moveTo>
                    <a:pt x="54" y="92"/>
                  </a:moveTo>
                  <a:lnTo>
                    <a:pt x="54" y="92"/>
                  </a:lnTo>
                  <a:cubicBezTo>
                    <a:pt x="21" y="92"/>
                    <a:pt x="0" y="73"/>
                    <a:pt x="0" y="46"/>
                  </a:cubicBezTo>
                  <a:cubicBezTo>
                    <a:pt x="0" y="20"/>
                    <a:pt x="21" y="0"/>
                    <a:pt x="54" y="0"/>
                  </a:cubicBezTo>
                  <a:cubicBezTo>
                    <a:pt x="80" y="0"/>
                    <a:pt x="100" y="20"/>
                    <a:pt x="100" y="46"/>
                  </a:cubicBezTo>
                  <a:cubicBezTo>
                    <a:pt x="100" y="73"/>
                    <a:pt x="80" y="92"/>
                    <a:pt x="54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348228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2" y="0"/>
                    <a:pt x="99" y="20"/>
                    <a:pt x="99" y="46"/>
                  </a:cubicBezTo>
                  <a:cubicBezTo>
                    <a:pt x="99" y="73"/>
                    <a:pt x="72" y="92"/>
                    <a:pt x="46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3386880" y="6469010"/>
              <a:ext cx="33480" cy="33120"/>
            </a:xfrm>
            <a:custGeom>
              <a:rect b="b" l="l" r="r" t="t"/>
              <a:pathLst>
                <a:path extrusionOk="0" h="92" w="93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93" y="20"/>
                    <a:pt x="93" y="46"/>
                  </a:cubicBezTo>
                  <a:cubicBezTo>
                    <a:pt x="93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3291480" y="6469010"/>
              <a:ext cx="33480" cy="33120"/>
            </a:xfrm>
            <a:custGeom>
              <a:rect b="b" l="l" r="r" t="t"/>
              <a:pathLst>
                <a:path extrusionOk="0" h="92" w="93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93" y="20"/>
                    <a:pt x="93" y="46"/>
                  </a:cubicBezTo>
                  <a:cubicBezTo>
                    <a:pt x="93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3943800" y="6215930"/>
              <a:ext cx="34920" cy="32040"/>
            </a:xfrm>
            <a:custGeom>
              <a:rect b="b" l="l" r="r" t="t"/>
              <a:pathLst>
                <a:path extrusionOk="0" h="89" w="97">
                  <a:moveTo>
                    <a:pt x="88" y="74"/>
                  </a:moveTo>
                  <a:lnTo>
                    <a:pt x="88" y="74"/>
                  </a:lnTo>
                  <a:cubicBezTo>
                    <a:pt x="68" y="94"/>
                    <a:pt x="35" y="94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1" y="28"/>
                    <a:pt x="101" y="61"/>
                    <a:pt x="88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3877200" y="627929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81" y="77"/>
                  </a:moveTo>
                  <a:lnTo>
                    <a:pt x="81" y="77"/>
                  </a:lnTo>
                  <a:cubicBezTo>
                    <a:pt x="61" y="96"/>
                    <a:pt x="35" y="96"/>
                    <a:pt x="15" y="77"/>
                  </a:cubicBezTo>
                  <a:cubicBezTo>
                    <a:pt x="-5" y="57"/>
                    <a:pt x="-5" y="30"/>
                    <a:pt x="15" y="11"/>
                  </a:cubicBezTo>
                  <a:cubicBezTo>
                    <a:pt x="35" y="-3"/>
                    <a:pt x="61" y="-3"/>
                    <a:pt x="81" y="11"/>
                  </a:cubicBezTo>
                  <a:cubicBezTo>
                    <a:pt x="101" y="30"/>
                    <a:pt x="101" y="57"/>
                    <a:pt x="81" y="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3808080" y="6342290"/>
              <a:ext cx="36720" cy="32400"/>
            </a:xfrm>
            <a:custGeom>
              <a:rect b="b" l="l" r="r" t="t"/>
              <a:pathLst>
                <a:path extrusionOk="0" h="90" w="102">
                  <a:moveTo>
                    <a:pt x="88" y="80"/>
                  </a:moveTo>
                  <a:lnTo>
                    <a:pt x="88" y="80"/>
                  </a:lnTo>
                  <a:cubicBezTo>
                    <a:pt x="68" y="94"/>
                    <a:pt x="35" y="94"/>
                    <a:pt x="15" y="80"/>
                  </a:cubicBezTo>
                  <a:cubicBezTo>
                    <a:pt x="-5" y="61"/>
                    <a:pt x="-5" y="34"/>
                    <a:pt x="15" y="14"/>
                  </a:cubicBezTo>
                  <a:cubicBezTo>
                    <a:pt x="35" y="-5"/>
                    <a:pt x="68" y="-5"/>
                    <a:pt x="88" y="14"/>
                  </a:cubicBezTo>
                  <a:cubicBezTo>
                    <a:pt x="107" y="34"/>
                    <a:pt x="107" y="61"/>
                    <a:pt x="88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3741480" y="6405650"/>
              <a:ext cx="34200" cy="32760"/>
            </a:xfrm>
            <a:custGeom>
              <a:rect b="b" l="l" r="r" t="t"/>
              <a:pathLst>
                <a:path extrusionOk="0" h="91" w="95">
                  <a:moveTo>
                    <a:pt x="81" y="77"/>
                  </a:moveTo>
                  <a:lnTo>
                    <a:pt x="81" y="77"/>
                  </a:lnTo>
                  <a:cubicBezTo>
                    <a:pt x="61" y="96"/>
                    <a:pt x="34" y="96"/>
                    <a:pt x="15" y="77"/>
                  </a:cubicBezTo>
                  <a:cubicBezTo>
                    <a:pt x="-5" y="57"/>
                    <a:pt x="-5" y="30"/>
                    <a:pt x="15" y="10"/>
                  </a:cubicBezTo>
                  <a:cubicBezTo>
                    <a:pt x="34" y="-3"/>
                    <a:pt x="61" y="-3"/>
                    <a:pt x="81" y="10"/>
                  </a:cubicBezTo>
                  <a:cubicBezTo>
                    <a:pt x="100" y="30"/>
                    <a:pt x="100" y="57"/>
                    <a:pt x="81" y="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3673800" y="6468290"/>
              <a:ext cx="35280" cy="32760"/>
            </a:xfrm>
            <a:custGeom>
              <a:rect b="b" l="l" r="r" t="t"/>
              <a:pathLst>
                <a:path extrusionOk="0" h="91" w="98">
                  <a:moveTo>
                    <a:pt x="83" y="81"/>
                  </a:moveTo>
                  <a:lnTo>
                    <a:pt x="83" y="81"/>
                  </a:lnTo>
                  <a:cubicBezTo>
                    <a:pt x="63" y="94"/>
                    <a:pt x="30" y="94"/>
                    <a:pt x="11" y="81"/>
                  </a:cubicBezTo>
                  <a:cubicBezTo>
                    <a:pt x="-3" y="61"/>
                    <a:pt x="-3" y="35"/>
                    <a:pt x="11" y="15"/>
                  </a:cubicBezTo>
                  <a:cubicBezTo>
                    <a:pt x="30" y="-5"/>
                    <a:pt x="63" y="-5"/>
                    <a:pt x="83" y="15"/>
                  </a:cubicBezTo>
                  <a:cubicBezTo>
                    <a:pt x="103" y="35"/>
                    <a:pt x="103" y="61"/>
                    <a:pt x="83" y="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605400" y="6532730"/>
              <a:ext cx="34560" cy="32400"/>
            </a:xfrm>
            <a:custGeom>
              <a:rect b="b" l="l" r="r" t="t"/>
              <a:pathLst>
                <a:path extrusionOk="0" h="90" w="96">
                  <a:moveTo>
                    <a:pt x="81" y="74"/>
                  </a:moveTo>
                  <a:lnTo>
                    <a:pt x="81" y="74"/>
                  </a:lnTo>
                  <a:cubicBezTo>
                    <a:pt x="69" y="95"/>
                    <a:pt x="35" y="95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9" y="-5"/>
                    <a:pt x="81" y="15"/>
                  </a:cubicBezTo>
                  <a:cubicBezTo>
                    <a:pt x="102" y="28"/>
                    <a:pt x="102" y="61"/>
                    <a:pt x="81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538800" y="6594650"/>
              <a:ext cx="34560" cy="34560"/>
            </a:xfrm>
            <a:custGeom>
              <a:rect b="b" l="l" r="r" t="t"/>
              <a:pathLst>
                <a:path extrusionOk="0" h="96" w="96">
                  <a:moveTo>
                    <a:pt x="81" y="81"/>
                  </a:moveTo>
                  <a:lnTo>
                    <a:pt x="81" y="81"/>
                  </a:lnTo>
                  <a:cubicBezTo>
                    <a:pt x="61" y="101"/>
                    <a:pt x="35" y="101"/>
                    <a:pt x="15" y="81"/>
                  </a:cubicBezTo>
                  <a:cubicBezTo>
                    <a:pt x="-5" y="61"/>
                    <a:pt x="-5" y="35"/>
                    <a:pt x="15" y="15"/>
                  </a:cubicBezTo>
                  <a:cubicBezTo>
                    <a:pt x="35" y="-5"/>
                    <a:pt x="61" y="-5"/>
                    <a:pt x="81" y="15"/>
                  </a:cubicBezTo>
                  <a:cubicBezTo>
                    <a:pt x="101" y="35"/>
                    <a:pt x="101" y="61"/>
                    <a:pt x="81" y="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3469680" y="6659090"/>
              <a:ext cx="36720" cy="32040"/>
            </a:xfrm>
            <a:custGeom>
              <a:rect b="b" l="l" r="r" t="t"/>
              <a:pathLst>
                <a:path extrusionOk="0" h="89" w="102">
                  <a:moveTo>
                    <a:pt x="88" y="74"/>
                  </a:moveTo>
                  <a:lnTo>
                    <a:pt x="88" y="74"/>
                  </a:lnTo>
                  <a:cubicBezTo>
                    <a:pt x="68" y="94"/>
                    <a:pt x="35" y="94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7" y="28"/>
                    <a:pt x="107" y="61"/>
                    <a:pt x="88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403080" y="672281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81" y="76"/>
                  </a:moveTo>
                  <a:lnTo>
                    <a:pt x="81" y="76"/>
                  </a:lnTo>
                  <a:cubicBezTo>
                    <a:pt x="61" y="96"/>
                    <a:pt x="34" y="96"/>
                    <a:pt x="15" y="76"/>
                  </a:cubicBezTo>
                  <a:cubicBezTo>
                    <a:pt x="-5" y="56"/>
                    <a:pt x="-5" y="30"/>
                    <a:pt x="15" y="9"/>
                  </a:cubicBezTo>
                  <a:cubicBezTo>
                    <a:pt x="34" y="-3"/>
                    <a:pt x="61" y="-3"/>
                    <a:pt x="81" y="9"/>
                  </a:cubicBezTo>
                  <a:cubicBezTo>
                    <a:pt x="101" y="30"/>
                    <a:pt x="101" y="56"/>
                    <a:pt x="81" y="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943800" y="6722810"/>
              <a:ext cx="34920" cy="32760"/>
            </a:xfrm>
            <a:custGeom>
              <a:rect b="b" l="l" r="r" t="t"/>
              <a:pathLst>
                <a:path extrusionOk="0" h="91" w="97">
                  <a:moveTo>
                    <a:pt x="15" y="76"/>
                  </a:moveTo>
                  <a:lnTo>
                    <a:pt x="15" y="76"/>
                  </a:lnTo>
                  <a:cubicBezTo>
                    <a:pt x="-5" y="56"/>
                    <a:pt x="-5" y="30"/>
                    <a:pt x="15" y="9"/>
                  </a:cubicBezTo>
                  <a:cubicBezTo>
                    <a:pt x="35" y="-3"/>
                    <a:pt x="68" y="-3"/>
                    <a:pt x="88" y="9"/>
                  </a:cubicBezTo>
                  <a:cubicBezTo>
                    <a:pt x="101" y="30"/>
                    <a:pt x="101" y="56"/>
                    <a:pt x="88" y="76"/>
                  </a:cubicBezTo>
                  <a:cubicBezTo>
                    <a:pt x="68" y="96"/>
                    <a:pt x="35" y="96"/>
                    <a:pt x="15" y="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877200" y="6659090"/>
              <a:ext cx="34560" cy="32040"/>
            </a:xfrm>
            <a:custGeom>
              <a:rect b="b" l="l" r="r" t="t"/>
              <a:pathLst>
                <a:path extrusionOk="0" h="89" w="96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1" y="-5"/>
                    <a:pt x="81" y="15"/>
                  </a:cubicBezTo>
                  <a:cubicBezTo>
                    <a:pt x="101" y="28"/>
                    <a:pt x="101" y="61"/>
                    <a:pt x="81" y="74"/>
                  </a:cubicBezTo>
                  <a:cubicBezTo>
                    <a:pt x="61" y="94"/>
                    <a:pt x="35" y="94"/>
                    <a:pt x="15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808080" y="6594650"/>
              <a:ext cx="36720" cy="34560"/>
            </a:xfrm>
            <a:custGeom>
              <a:rect b="b" l="l" r="r" t="t"/>
              <a:pathLst>
                <a:path extrusionOk="0" h="96" w="102">
                  <a:moveTo>
                    <a:pt x="15" y="81"/>
                  </a:moveTo>
                  <a:lnTo>
                    <a:pt x="15" y="81"/>
                  </a:lnTo>
                  <a:cubicBezTo>
                    <a:pt x="-5" y="61"/>
                    <a:pt x="-5" y="35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7" y="35"/>
                    <a:pt x="107" y="61"/>
                    <a:pt x="88" y="81"/>
                  </a:cubicBezTo>
                  <a:cubicBezTo>
                    <a:pt x="68" y="101"/>
                    <a:pt x="35" y="101"/>
                    <a:pt x="15" y="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3741480" y="6532730"/>
              <a:ext cx="34200" cy="32400"/>
            </a:xfrm>
            <a:custGeom>
              <a:rect b="b" l="l" r="r" t="t"/>
              <a:pathLst>
                <a:path extrusionOk="0" h="90" w="95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4" y="-5"/>
                    <a:pt x="61" y="-5"/>
                    <a:pt x="81" y="15"/>
                  </a:cubicBezTo>
                  <a:cubicBezTo>
                    <a:pt x="100" y="28"/>
                    <a:pt x="100" y="61"/>
                    <a:pt x="81" y="74"/>
                  </a:cubicBezTo>
                  <a:cubicBezTo>
                    <a:pt x="61" y="95"/>
                    <a:pt x="34" y="95"/>
                    <a:pt x="15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3673800" y="6468290"/>
              <a:ext cx="35280" cy="32760"/>
            </a:xfrm>
            <a:custGeom>
              <a:rect b="b" l="l" r="r" t="t"/>
              <a:pathLst>
                <a:path extrusionOk="0" h="91" w="98">
                  <a:moveTo>
                    <a:pt x="11" y="81"/>
                  </a:moveTo>
                  <a:lnTo>
                    <a:pt x="11" y="81"/>
                  </a:lnTo>
                  <a:cubicBezTo>
                    <a:pt x="-3" y="61"/>
                    <a:pt x="-3" y="35"/>
                    <a:pt x="11" y="15"/>
                  </a:cubicBezTo>
                  <a:cubicBezTo>
                    <a:pt x="30" y="-5"/>
                    <a:pt x="63" y="-5"/>
                    <a:pt x="83" y="15"/>
                  </a:cubicBezTo>
                  <a:cubicBezTo>
                    <a:pt x="103" y="35"/>
                    <a:pt x="103" y="61"/>
                    <a:pt x="83" y="81"/>
                  </a:cubicBezTo>
                  <a:cubicBezTo>
                    <a:pt x="63" y="94"/>
                    <a:pt x="30" y="94"/>
                    <a:pt x="11" y="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605400" y="640565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15" y="77"/>
                  </a:moveTo>
                  <a:lnTo>
                    <a:pt x="15" y="77"/>
                  </a:lnTo>
                  <a:cubicBezTo>
                    <a:pt x="-5" y="57"/>
                    <a:pt x="-5" y="30"/>
                    <a:pt x="15" y="10"/>
                  </a:cubicBezTo>
                  <a:cubicBezTo>
                    <a:pt x="35" y="-3"/>
                    <a:pt x="69" y="-3"/>
                    <a:pt x="81" y="10"/>
                  </a:cubicBezTo>
                  <a:cubicBezTo>
                    <a:pt x="102" y="30"/>
                    <a:pt x="102" y="57"/>
                    <a:pt x="81" y="77"/>
                  </a:cubicBezTo>
                  <a:cubicBezTo>
                    <a:pt x="69" y="96"/>
                    <a:pt x="35" y="96"/>
                    <a:pt x="15" y="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3538800" y="6342290"/>
              <a:ext cx="34560" cy="32400"/>
            </a:xfrm>
            <a:custGeom>
              <a:rect b="b" l="l" r="r" t="t"/>
              <a:pathLst>
                <a:path extrusionOk="0" h="90" w="96">
                  <a:moveTo>
                    <a:pt x="15" y="80"/>
                  </a:moveTo>
                  <a:lnTo>
                    <a:pt x="15" y="80"/>
                  </a:lnTo>
                  <a:cubicBezTo>
                    <a:pt x="-5" y="61"/>
                    <a:pt x="-5" y="34"/>
                    <a:pt x="15" y="14"/>
                  </a:cubicBezTo>
                  <a:cubicBezTo>
                    <a:pt x="35" y="-5"/>
                    <a:pt x="61" y="-5"/>
                    <a:pt x="81" y="14"/>
                  </a:cubicBezTo>
                  <a:cubicBezTo>
                    <a:pt x="101" y="34"/>
                    <a:pt x="101" y="61"/>
                    <a:pt x="81" y="80"/>
                  </a:cubicBezTo>
                  <a:cubicBezTo>
                    <a:pt x="61" y="94"/>
                    <a:pt x="35" y="94"/>
                    <a:pt x="15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3469680" y="6279290"/>
              <a:ext cx="36720" cy="32760"/>
            </a:xfrm>
            <a:custGeom>
              <a:rect b="b" l="l" r="r" t="t"/>
              <a:pathLst>
                <a:path extrusionOk="0" h="91" w="102">
                  <a:moveTo>
                    <a:pt x="15" y="77"/>
                  </a:moveTo>
                  <a:lnTo>
                    <a:pt x="15" y="77"/>
                  </a:lnTo>
                  <a:cubicBezTo>
                    <a:pt x="-5" y="57"/>
                    <a:pt x="-5" y="30"/>
                    <a:pt x="15" y="11"/>
                  </a:cubicBezTo>
                  <a:cubicBezTo>
                    <a:pt x="35" y="-3"/>
                    <a:pt x="68" y="-3"/>
                    <a:pt x="88" y="11"/>
                  </a:cubicBezTo>
                  <a:cubicBezTo>
                    <a:pt x="107" y="30"/>
                    <a:pt x="107" y="57"/>
                    <a:pt x="88" y="77"/>
                  </a:cubicBezTo>
                  <a:cubicBezTo>
                    <a:pt x="68" y="96"/>
                    <a:pt x="35" y="96"/>
                    <a:pt x="15" y="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3403080" y="6215930"/>
              <a:ext cx="34560" cy="32040"/>
            </a:xfrm>
            <a:custGeom>
              <a:rect b="b" l="l" r="r" t="t"/>
              <a:pathLst>
                <a:path extrusionOk="0" h="89" w="96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4" y="-5"/>
                    <a:pt x="61" y="-5"/>
                    <a:pt x="81" y="15"/>
                  </a:cubicBezTo>
                  <a:cubicBezTo>
                    <a:pt x="101" y="28"/>
                    <a:pt x="101" y="61"/>
                    <a:pt x="81" y="74"/>
                  </a:cubicBezTo>
                  <a:cubicBezTo>
                    <a:pt x="61" y="94"/>
                    <a:pt x="34" y="94"/>
                    <a:pt x="15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" name="Google Shape;675;p22"/>
          <p:cNvSpPr/>
          <p:nvPr/>
        </p:nvSpPr>
        <p:spPr>
          <a:xfrm>
            <a:off x="8095680" y="2000695"/>
            <a:ext cx="1048320" cy="1048320"/>
          </a:xfrm>
          <a:custGeom>
            <a:rect b="b" l="l" r="r" t="t"/>
            <a:pathLst>
              <a:path extrusionOk="0" h="2912" w="2912">
                <a:moveTo>
                  <a:pt x="1052" y="0"/>
                </a:moveTo>
                <a:lnTo>
                  <a:pt x="0" y="0"/>
                </a:lnTo>
                <a:lnTo>
                  <a:pt x="0" y="2052"/>
                </a:lnTo>
                <a:lnTo>
                  <a:pt x="0" y="2416"/>
                </a:lnTo>
                <a:lnTo>
                  <a:pt x="0" y="2872"/>
                </a:lnTo>
                <a:lnTo>
                  <a:pt x="79" y="2912"/>
                </a:lnTo>
                <a:lnTo>
                  <a:pt x="814" y="2912"/>
                </a:lnTo>
                <a:lnTo>
                  <a:pt x="1535" y="2912"/>
                </a:lnTo>
                <a:lnTo>
                  <a:pt x="2482" y="2912"/>
                </a:lnTo>
                <a:lnTo>
                  <a:pt x="2859" y="2912"/>
                </a:lnTo>
                <a:lnTo>
                  <a:pt x="2912" y="2813"/>
                </a:lnTo>
                <a:lnTo>
                  <a:pt x="2912" y="2111"/>
                </a:lnTo>
                <a:lnTo>
                  <a:pt x="2912" y="1271"/>
                </a:lnTo>
                <a:lnTo>
                  <a:pt x="2912" y="1079"/>
                </a:lnTo>
                <a:lnTo>
                  <a:pt x="2912" y="893"/>
                </a:lnTo>
                <a:lnTo>
                  <a:pt x="2912" y="708"/>
                </a:lnTo>
                <a:lnTo>
                  <a:pt x="2912" y="0"/>
                </a:lnTo>
                <a:lnTo>
                  <a:pt x="1535" y="0"/>
                </a:lnTo>
                <a:lnTo>
                  <a:pt x="105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2"/>
          <p:cNvSpPr/>
          <p:nvPr/>
        </p:nvSpPr>
        <p:spPr>
          <a:xfrm>
            <a:off x="8569800" y="2401015"/>
            <a:ext cx="309600" cy="309600"/>
          </a:xfrm>
          <a:custGeom>
            <a:rect b="b" l="l" r="r" t="t"/>
            <a:pathLst>
              <a:path extrusionOk="0" h="860" w="860">
                <a:moveTo>
                  <a:pt x="503" y="860"/>
                </a:moveTo>
                <a:lnTo>
                  <a:pt x="0" y="502"/>
                </a:lnTo>
                <a:lnTo>
                  <a:pt x="357" y="0"/>
                </a:lnTo>
                <a:lnTo>
                  <a:pt x="860" y="357"/>
                </a:lnTo>
                <a:lnTo>
                  <a:pt x="503" y="860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2"/>
          <p:cNvSpPr/>
          <p:nvPr/>
        </p:nvSpPr>
        <p:spPr>
          <a:xfrm>
            <a:off x="8569800" y="2401015"/>
            <a:ext cx="309600" cy="309600"/>
          </a:xfrm>
          <a:custGeom>
            <a:rect b="b" l="l" r="r" t="t"/>
            <a:pathLst>
              <a:path extrusionOk="0" h="860" w="860">
                <a:moveTo>
                  <a:pt x="503" y="860"/>
                </a:moveTo>
                <a:lnTo>
                  <a:pt x="0" y="502"/>
                </a:lnTo>
                <a:lnTo>
                  <a:pt x="357" y="0"/>
                </a:lnTo>
                <a:lnTo>
                  <a:pt x="860" y="357"/>
                </a:lnTo>
                <a:lnTo>
                  <a:pt x="503" y="860"/>
                </a:lnTo>
                <a:close/>
              </a:path>
            </a:pathLst>
          </a:custGeom>
          <a:noFill/>
          <a:ln cap="rnd" cmpd="sng" w="9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49675" lIns="94675" spcFirstLastPara="1" rIns="94675" wrap="square" tIns="49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2"/>
          <p:cNvSpPr/>
          <p:nvPr/>
        </p:nvSpPr>
        <p:spPr>
          <a:xfrm>
            <a:off x="8462520" y="2322175"/>
            <a:ext cx="548280" cy="548280"/>
          </a:xfrm>
          <a:custGeom>
            <a:rect b="b" l="l" r="r" t="t"/>
            <a:pathLst>
              <a:path extrusionOk="0" h="1523" w="1523">
                <a:moveTo>
                  <a:pt x="946" y="1523"/>
                </a:moveTo>
                <a:lnTo>
                  <a:pt x="0" y="953"/>
                </a:lnTo>
                <a:lnTo>
                  <a:pt x="569" y="0"/>
                </a:lnTo>
                <a:lnTo>
                  <a:pt x="1523" y="570"/>
                </a:lnTo>
                <a:lnTo>
                  <a:pt x="946" y="1523"/>
                </a:lnTo>
                <a:close/>
              </a:path>
            </a:pathLst>
          </a:custGeom>
          <a:noFill/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2"/>
          <p:cNvSpPr/>
          <p:nvPr/>
        </p:nvSpPr>
        <p:spPr>
          <a:xfrm>
            <a:off x="8462520" y="2322175"/>
            <a:ext cx="548280" cy="548280"/>
          </a:xfrm>
          <a:custGeom>
            <a:rect b="b" l="l" r="r" t="t"/>
            <a:pathLst>
              <a:path extrusionOk="0" h="1523" w="1523">
                <a:moveTo>
                  <a:pt x="946" y="1523"/>
                </a:moveTo>
                <a:lnTo>
                  <a:pt x="0" y="953"/>
                </a:lnTo>
                <a:lnTo>
                  <a:pt x="569" y="0"/>
                </a:lnTo>
                <a:lnTo>
                  <a:pt x="1523" y="570"/>
                </a:lnTo>
                <a:lnTo>
                  <a:pt x="946" y="1523"/>
                </a:lnTo>
                <a:close/>
              </a:path>
            </a:pathLst>
          </a:custGeom>
          <a:noFill/>
          <a:ln cap="rnd" cmpd="sng" w="9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49675" lIns="94675" spcFirstLastPara="1" rIns="94675" wrap="square" tIns="49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2"/>
          <p:cNvSpPr/>
          <p:nvPr/>
        </p:nvSpPr>
        <p:spPr>
          <a:xfrm>
            <a:off x="8353080" y="2243695"/>
            <a:ext cx="788760" cy="788400"/>
          </a:xfrm>
          <a:custGeom>
            <a:rect b="b" l="l" r="r" t="t"/>
            <a:pathLst>
              <a:path extrusionOk="0" h="2190" w="2191">
                <a:moveTo>
                  <a:pt x="1403" y="2190"/>
                </a:moveTo>
                <a:lnTo>
                  <a:pt x="0" y="1403"/>
                </a:lnTo>
                <a:lnTo>
                  <a:pt x="787" y="0"/>
                </a:lnTo>
                <a:lnTo>
                  <a:pt x="2191" y="788"/>
                </a:lnTo>
                <a:lnTo>
                  <a:pt x="1403" y="2190"/>
                </a:lnTo>
                <a:close/>
              </a:path>
            </a:pathLst>
          </a:custGeom>
          <a:noFill/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22"/>
          <p:cNvSpPr/>
          <p:nvPr/>
        </p:nvSpPr>
        <p:spPr>
          <a:xfrm>
            <a:off x="8353080" y="2243695"/>
            <a:ext cx="788760" cy="788400"/>
          </a:xfrm>
          <a:custGeom>
            <a:rect b="b" l="l" r="r" t="t"/>
            <a:pathLst>
              <a:path extrusionOk="0" h="2190" w="2191">
                <a:moveTo>
                  <a:pt x="1403" y="2190"/>
                </a:moveTo>
                <a:lnTo>
                  <a:pt x="0" y="1403"/>
                </a:lnTo>
                <a:lnTo>
                  <a:pt x="787" y="0"/>
                </a:lnTo>
                <a:lnTo>
                  <a:pt x="2191" y="788"/>
                </a:lnTo>
                <a:lnTo>
                  <a:pt x="1403" y="2190"/>
                </a:lnTo>
                <a:close/>
              </a:path>
            </a:pathLst>
          </a:custGeom>
          <a:noFill/>
          <a:ln cap="rnd" cmpd="sng" w="9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49675" lIns="94675" spcFirstLastPara="1" rIns="94675" wrap="square" tIns="49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2" name="Google Shape;682;p22"/>
          <p:cNvCxnSpPr/>
          <p:nvPr/>
        </p:nvCxnSpPr>
        <p:spPr>
          <a:xfrm flipH="1">
            <a:off x="8989200" y="2760655"/>
            <a:ext cx="154800" cy="288300"/>
          </a:xfrm>
          <a:prstGeom prst="straightConnector1">
            <a:avLst/>
          </a:prstGeom>
          <a:noFill/>
          <a:ln cap="rnd" cmpd="sng" w="9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83" name="Google Shape;683;p22"/>
          <p:cNvSpPr/>
          <p:nvPr/>
        </p:nvSpPr>
        <p:spPr>
          <a:xfrm>
            <a:off x="8245800" y="2167375"/>
            <a:ext cx="898200" cy="881640"/>
          </a:xfrm>
          <a:custGeom>
            <a:rect b="b" l="l" r="r" t="t"/>
            <a:pathLst>
              <a:path extrusionOk="0" fill="none" h="2449" w="2495">
                <a:moveTo>
                  <a:pt x="1118" y="2449"/>
                </a:moveTo>
                <a:lnTo>
                  <a:pt x="0" y="1846"/>
                </a:lnTo>
                <a:lnTo>
                  <a:pt x="999" y="0"/>
                </a:lnTo>
                <a:lnTo>
                  <a:pt x="2495" y="808"/>
                </a:lnTo>
              </a:path>
            </a:pathLst>
          </a:custGeom>
          <a:noFill/>
          <a:ln cap="rnd" cmpd="sng" w="9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49675" lIns="94675" spcFirstLastPara="1" rIns="94675" wrap="square" tIns="49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4" name="Google Shape;684;p22"/>
          <p:cNvCxnSpPr/>
          <p:nvPr/>
        </p:nvCxnSpPr>
        <p:spPr>
          <a:xfrm flipH="1">
            <a:off x="9124800" y="3013375"/>
            <a:ext cx="19200" cy="35700"/>
          </a:xfrm>
          <a:prstGeom prst="straightConnector1">
            <a:avLst/>
          </a:prstGeom>
          <a:noFill/>
          <a:ln cap="rnd" cmpd="sng" w="9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85" name="Google Shape;685;p22"/>
          <p:cNvSpPr/>
          <p:nvPr/>
        </p:nvSpPr>
        <p:spPr>
          <a:xfrm>
            <a:off x="8136000" y="2088895"/>
            <a:ext cx="1008000" cy="960120"/>
          </a:xfrm>
          <a:custGeom>
            <a:rect b="b" l="l" r="r" t="t"/>
            <a:pathLst>
              <a:path extrusionOk="0" fill="none" h="2667" w="2800">
                <a:moveTo>
                  <a:pt x="702" y="2667"/>
                </a:moveTo>
                <a:lnTo>
                  <a:pt x="0" y="2296"/>
                </a:lnTo>
                <a:lnTo>
                  <a:pt x="1218" y="0"/>
                </a:lnTo>
                <a:lnTo>
                  <a:pt x="2800" y="834"/>
                </a:lnTo>
              </a:path>
            </a:pathLst>
          </a:custGeom>
          <a:noFill/>
          <a:ln cap="rnd" cmpd="sng" w="9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49675" lIns="94675" spcFirstLastPara="1" rIns="94675" wrap="square" tIns="49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2"/>
          <p:cNvSpPr/>
          <p:nvPr/>
        </p:nvSpPr>
        <p:spPr>
          <a:xfrm>
            <a:off x="8095680" y="2010415"/>
            <a:ext cx="1048320" cy="860040"/>
          </a:xfrm>
          <a:custGeom>
            <a:rect b="b" l="l" r="r" t="t"/>
            <a:pathLst>
              <a:path extrusionOk="0" fill="none" h="2389" w="2912">
                <a:moveTo>
                  <a:pt x="0" y="2389"/>
                </a:moveTo>
                <a:lnTo>
                  <a:pt x="1244" y="0"/>
                </a:lnTo>
                <a:lnTo>
                  <a:pt x="2912" y="866"/>
                </a:lnTo>
              </a:path>
            </a:pathLst>
          </a:custGeom>
          <a:noFill/>
          <a:ln cap="rnd" cmpd="sng" w="9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1" anchor="ctr" bIns="49675" lIns="94675" spcFirstLastPara="1" rIns="94675" wrap="square" tIns="49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22"/>
          <p:cNvCxnSpPr/>
          <p:nvPr/>
        </p:nvCxnSpPr>
        <p:spPr>
          <a:xfrm rot="10800000">
            <a:off x="8648400" y="2000575"/>
            <a:ext cx="495600" cy="255000"/>
          </a:xfrm>
          <a:prstGeom prst="straightConnector1">
            <a:avLst/>
          </a:prstGeom>
          <a:noFill/>
          <a:ln cap="rnd" cmpd="sng" w="9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88" name="Google Shape;688;p22"/>
          <p:cNvCxnSpPr/>
          <p:nvPr/>
        </p:nvCxnSpPr>
        <p:spPr>
          <a:xfrm flipH="1">
            <a:off x="8095800" y="2000695"/>
            <a:ext cx="378600" cy="738600"/>
          </a:xfrm>
          <a:prstGeom prst="straightConnector1">
            <a:avLst/>
          </a:prstGeom>
          <a:noFill/>
          <a:ln cap="rnd" cmpd="sng" w="9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689" name="Google Shape;689;p22"/>
          <p:cNvGrpSpPr/>
          <p:nvPr/>
        </p:nvGrpSpPr>
        <p:grpSpPr>
          <a:xfrm>
            <a:off x="8096782" y="4097402"/>
            <a:ext cx="1046104" cy="1046104"/>
            <a:chOff x="1270050" y="3961800"/>
            <a:chExt cx="1048200" cy="1048200"/>
          </a:xfrm>
        </p:grpSpPr>
        <p:sp>
          <p:nvSpPr>
            <p:cNvPr id="690" name="Google Shape;690;p22"/>
            <p:cNvSpPr/>
            <p:nvPr/>
          </p:nvSpPr>
          <p:spPr>
            <a:xfrm>
              <a:off x="1270050" y="3961800"/>
              <a:ext cx="1048200" cy="104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1397100" y="4087400"/>
              <a:ext cx="797100" cy="797100"/>
            </a:xfrm>
            <a:prstGeom prst="star16">
              <a:avLst>
                <a:gd fmla="val 1898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692" name="Google Shape;692;p22"/>
          <p:cNvGrpSpPr/>
          <p:nvPr/>
        </p:nvGrpSpPr>
        <p:grpSpPr>
          <a:xfrm rot="5400000">
            <a:off x="-3337875" y="458800"/>
            <a:ext cx="9539169" cy="2238648"/>
            <a:chOff x="-73975" y="535000"/>
            <a:chExt cx="9539169" cy="2238648"/>
          </a:xfrm>
        </p:grpSpPr>
        <p:sp>
          <p:nvSpPr>
            <p:cNvPr id="693" name="Google Shape;693;p22"/>
            <p:cNvSpPr/>
            <p:nvPr/>
          </p:nvSpPr>
          <p:spPr>
            <a:xfrm>
              <a:off x="2769673" y="535000"/>
              <a:ext cx="6695521" cy="2238648"/>
            </a:xfrm>
            <a:custGeom>
              <a:rect b="b" l="l" r="r" t="t"/>
              <a:pathLst>
                <a:path extrusionOk="0" fill="none" h="3627" w="10848">
                  <a:moveTo>
                    <a:pt x="0" y="0"/>
                  </a:moveTo>
                  <a:lnTo>
                    <a:pt x="0" y="0"/>
                  </a:lnTo>
                  <a:cubicBezTo>
                    <a:pt x="7134" y="0"/>
                    <a:pt x="7134" y="0"/>
                    <a:pt x="7134" y="0"/>
                  </a:cubicBezTo>
                  <a:cubicBezTo>
                    <a:pt x="7889" y="0"/>
                    <a:pt x="8498" y="609"/>
                    <a:pt x="8498" y="1357"/>
                  </a:cubicBezTo>
                  <a:lnTo>
                    <a:pt x="8498" y="1357"/>
                  </a:lnTo>
                  <a:cubicBezTo>
                    <a:pt x="8498" y="2105"/>
                    <a:pt x="7889" y="2714"/>
                    <a:pt x="7134" y="2714"/>
                  </a:cubicBezTo>
                  <a:cubicBezTo>
                    <a:pt x="2853" y="2714"/>
                    <a:pt x="2853" y="2714"/>
                    <a:pt x="2853" y="2714"/>
                  </a:cubicBezTo>
                  <a:cubicBezTo>
                    <a:pt x="2601" y="2714"/>
                    <a:pt x="2396" y="2919"/>
                    <a:pt x="2396" y="3170"/>
                  </a:cubicBezTo>
                  <a:lnTo>
                    <a:pt x="2396" y="3170"/>
                  </a:lnTo>
                  <a:cubicBezTo>
                    <a:pt x="2396" y="3422"/>
                    <a:pt x="2601" y="3627"/>
                    <a:pt x="2853" y="3627"/>
                  </a:cubicBezTo>
                  <a:cubicBezTo>
                    <a:pt x="10848" y="3627"/>
                    <a:pt x="10848" y="3627"/>
                    <a:pt x="10848" y="3627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61550" lIns="106550" spcFirstLastPara="1" rIns="106550" wrap="square" tIns="61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   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4" name="Google Shape;694;p22"/>
            <p:cNvCxnSpPr/>
            <p:nvPr/>
          </p:nvCxnSpPr>
          <p:spPr>
            <a:xfrm rot="10800000">
              <a:off x="-73975" y="535159"/>
              <a:ext cx="28749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5100" y="894750"/>
            <a:ext cx="3749100" cy="5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5100" y="1451850"/>
            <a:ext cx="3749100" cy="27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 rot="5400000">
            <a:off x="8429898" y="-132"/>
            <a:ext cx="720844" cy="721106"/>
          </a:xfrm>
          <a:custGeom>
            <a:rect b="b" l="l" r="r" t="t"/>
            <a:pathLst>
              <a:path extrusionOk="0" h="2913" w="2912">
                <a:moveTo>
                  <a:pt x="2912" y="2913"/>
                </a:moveTo>
                <a:lnTo>
                  <a:pt x="0" y="2913"/>
                </a:lnTo>
                <a:lnTo>
                  <a:pt x="0" y="0"/>
                </a:lnTo>
                <a:lnTo>
                  <a:pt x="2912" y="0"/>
                </a:lnTo>
                <a:lnTo>
                  <a:pt x="2912" y="29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"/>
          <p:cNvGrpSpPr/>
          <p:nvPr/>
        </p:nvGrpSpPr>
        <p:grpSpPr>
          <a:xfrm rot="10800000">
            <a:off x="8659329" y="104846"/>
            <a:ext cx="260408" cy="509429"/>
            <a:chOff x="2448000" y="6102170"/>
            <a:chExt cx="378720" cy="740880"/>
          </a:xfrm>
        </p:grpSpPr>
        <p:sp>
          <p:nvSpPr>
            <p:cNvPr id="20" name="Google Shape;20;p4"/>
            <p:cNvSpPr/>
            <p:nvPr/>
          </p:nvSpPr>
          <p:spPr>
            <a:xfrm>
              <a:off x="2448000" y="610217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0"/>
                    <a:pt x="821" y="1059"/>
                    <a:pt x="523" y="1059"/>
                  </a:cubicBezTo>
                  <a:cubicBezTo>
                    <a:pt x="231" y="1059"/>
                    <a:pt x="0" y="820"/>
                    <a:pt x="0" y="529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2448000" y="6192530"/>
              <a:ext cx="378720" cy="378720"/>
            </a:xfrm>
            <a:custGeom>
              <a:rect b="b" l="l" r="r" t="t"/>
              <a:pathLst>
                <a:path extrusionOk="0" h="1052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1"/>
                    <a:pt x="821" y="1052"/>
                    <a:pt x="523" y="1052"/>
                  </a:cubicBezTo>
                  <a:cubicBezTo>
                    <a:pt x="231" y="1052"/>
                    <a:pt x="0" y="821"/>
                    <a:pt x="0" y="529"/>
                  </a:cubicBezTo>
                  <a:cubicBezTo>
                    <a:pt x="0" y="232"/>
                    <a:pt x="231" y="0"/>
                    <a:pt x="523" y="0"/>
                  </a:cubicBezTo>
                  <a:cubicBezTo>
                    <a:pt x="821" y="0"/>
                    <a:pt x="1052" y="232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2448000" y="628073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2448000" y="6371090"/>
              <a:ext cx="378720" cy="381600"/>
            </a:xfrm>
            <a:custGeom>
              <a:rect b="b" l="l" r="r" t="t"/>
              <a:pathLst>
                <a:path extrusionOk="0" h="1060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60"/>
                    <a:pt x="523" y="1060"/>
                  </a:cubicBezTo>
                  <a:cubicBezTo>
                    <a:pt x="231" y="1060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448000" y="646181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4"/>
          <p:cNvSpPr/>
          <p:nvPr/>
        </p:nvSpPr>
        <p:spPr>
          <a:xfrm rot="5400000">
            <a:off x="8429019" y="1441944"/>
            <a:ext cx="720844" cy="720858"/>
          </a:xfrm>
          <a:custGeom>
            <a:rect b="b" l="l" r="r" t="t"/>
            <a:pathLst>
              <a:path extrusionOk="0" h="2912" w="2912">
                <a:moveTo>
                  <a:pt x="2912" y="2912"/>
                </a:moveTo>
                <a:lnTo>
                  <a:pt x="0" y="2912"/>
                </a:lnTo>
                <a:lnTo>
                  <a:pt x="0" y="0"/>
                </a:lnTo>
                <a:lnTo>
                  <a:pt x="2912" y="0"/>
                </a:lnTo>
                <a:lnTo>
                  <a:pt x="2912" y="291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 rot="5400000">
            <a:off x="8506083" y="1548206"/>
            <a:ext cx="550520" cy="514627"/>
            <a:chOff x="3291480" y="6111530"/>
            <a:chExt cx="800640" cy="748440"/>
          </a:xfrm>
        </p:grpSpPr>
        <p:sp>
          <p:nvSpPr>
            <p:cNvPr id="27" name="Google Shape;27;p4"/>
            <p:cNvSpPr/>
            <p:nvPr/>
          </p:nvSpPr>
          <p:spPr>
            <a:xfrm>
              <a:off x="3672720" y="6111530"/>
              <a:ext cx="35640" cy="30960"/>
            </a:xfrm>
            <a:custGeom>
              <a:rect b="b" l="l" r="r" t="t"/>
              <a:pathLst>
                <a:path extrusionOk="0" h="86" w="99">
                  <a:moveTo>
                    <a:pt x="99" y="47"/>
                  </a:moveTo>
                  <a:lnTo>
                    <a:pt x="99" y="47"/>
                  </a:lnTo>
                  <a:cubicBezTo>
                    <a:pt x="99" y="66"/>
                    <a:pt x="80" y="86"/>
                    <a:pt x="53" y="86"/>
                  </a:cubicBezTo>
                  <a:cubicBezTo>
                    <a:pt x="27" y="86"/>
                    <a:pt x="0" y="66"/>
                    <a:pt x="0" y="47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672720" y="619973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3672720" y="629009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7"/>
                  </a:moveTo>
                  <a:lnTo>
                    <a:pt x="99" y="47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7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3672720" y="637865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2"/>
                    <a:pt x="80" y="92"/>
                    <a:pt x="53" y="92"/>
                  </a:cubicBezTo>
                  <a:cubicBezTo>
                    <a:pt x="27" y="92"/>
                    <a:pt x="0" y="72"/>
                    <a:pt x="0" y="46"/>
                  </a:cubicBezTo>
                  <a:cubicBezTo>
                    <a:pt x="0" y="26"/>
                    <a:pt x="27" y="0"/>
                    <a:pt x="53" y="0"/>
                  </a:cubicBezTo>
                  <a:cubicBezTo>
                    <a:pt x="80" y="0"/>
                    <a:pt x="99" y="26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367272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2"/>
                    <a:pt x="53" y="92"/>
                  </a:cubicBezTo>
                  <a:cubicBezTo>
                    <a:pt x="27" y="92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672720" y="6559370"/>
              <a:ext cx="35640" cy="31320"/>
            </a:xfrm>
            <a:custGeom>
              <a:rect b="b" l="l" r="r" t="t"/>
              <a:pathLst>
                <a:path extrusionOk="0" h="87" w="99">
                  <a:moveTo>
                    <a:pt x="99" y="40"/>
                  </a:moveTo>
                  <a:lnTo>
                    <a:pt x="99" y="40"/>
                  </a:lnTo>
                  <a:cubicBezTo>
                    <a:pt x="99" y="66"/>
                    <a:pt x="80" y="87"/>
                    <a:pt x="53" y="87"/>
                  </a:cubicBezTo>
                  <a:cubicBezTo>
                    <a:pt x="27" y="87"/>
                    <a:pt x="0" y="66"/>
                    <a:pt x="0" y="40"/>
                  </a:cubicBezTo>
                  <a:cubicBezTo>
                    <a:pt x="0" y="21"/>
                    <a:pt x="27" y="0"/>
                    <a:pt x="53" y="0"/>
                  </a:cubicBezTo>
                  <a:cubicBezTo>
                    <a:pt x="80" y="0"/>
                    <a:pt x="99" y="21"/>
                    <a:pt x="99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3672720" y="664793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2"/>
                    <a:pt x="80" y="92"/>
                    <a:pt x="53" y="92"/>
                  </a:cubicBezTo>
                  <a:cubicBezTo>
                    <a:pt x="27" y="92"/>
                    <a:pt x="0" y="72"/>
                    <a:pt x="0" y="46"/>
                  </a:cubicBezTo>
                  <a:cubicBezTo>
                    <a:pt x="0" y="19"/>
                    <a:pt x="27" y="0"/>
                    <a:pt x="53" y="0"/>
                  </a:cubicBezTo>
                  <a:cubicBezTo>
                    <a:pt x="80" y="0"/>
                    <a:pt x="99" y="19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3672720" y="6738290"/>
              <a:ext cx="35640" cy="30960"/>
            </a:xfrm>
            <a:custGeom>
              <a:rect b="b" l="l" r="r" t="t"/>
              <a:pathLst>
                <a:path extrusionOk="0" h="86" w="99">
                  <a:moveTo>
                    <a:pt x="99" y="46"/>
                  </a:moveTo>
                  <a:lnTo>
                    <a:pt x="99" y="46"/>
                  </a:lnTo>
                  <a:cubicBezTo>
                    <a:pt x="99" y="66"/>
                    <a:pt x="80" y="86"/>
                    <a:pt x="53" y="86"/>
                  </a:cubicBezTo>
                  <a:cubicBezTo>
                    <a:pt x="27" y="86"/>
                    <a:pt x="0" y="66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3672720" y="682649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6"/>
                  </a:cubicBezTo>
                  <a:cubicBezTo>
                    <a:pt x="0" y="19"/>
                    <a:pt x="27" y="0"/>
                    <a:pt x="53" y="0"/>
                  </a:cubicBezTo>
                  <a:cubicBezTo>
                    <a:pt x="80" y="0"/>
                    <a:pt x="99" y="19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405648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9" y="0"/>
                    <a:pt x="99" y="20"/>
                    <a:pt x="99" y="46"/>
                  </a:cubicBezTo>
                  <a:cubicBezTo>
                    <a:pt x="99" y="73"/>
                    <a:pt x="79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961080" y="6469010"/>
              <a:ext cx="36000" cy="33120"/>
            </a:xfrm>
            <a:custGeom>
              <a:rect b="b" l="l" r="r" t="t"/>
              <a:pathLst>
                <a:path extrusionOk="0" h="92" w="100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100" y="20"/>
                    <a:pt x="100" y="46"/>
                  </a:cubicBezTo>
                  <a:cubicBezTo>
                    <a:pt x="100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3866040" y="6469010"/>
              <a:ext cx="33120" cy="33120"/>
            </a:xfrm>
            <a:custGeom>
              <a:rect b="b" l="l" r="r" t="t"/>
              <a:pathLst>
                <a:path extrusionOk="0" h="92" w="92">
                  <a:moveTo>
                    <a:pt x="46" y="92"/>
                  </a:moveTo>
                  <a:lnTo>
                    <a:pt x="46" y="92"/>
                  </a:lnTo>
                  <a:cubicBezTo>
                    <a:pt x="19" y="92"/>
                    <a:pt x="0" y="73"/>
                    <a:pt x="0" y="46"/>
                  </a:cubicBezTo>
                  <a:cubicBezTo>
                    <a:pt x="0" y="20"/>
                    <a:pt x="19" y="0"/>
                    <a:pt x="46" y="0"/>
                  </a:cubicBezTo>
                  <a:cubicBezTo>
                    <a:pt x="72" y="0"/>
                    <a:pt x="92" y="20"/>
                    <a:pt x="92" y="46"/>
                  </a:cubicBezTo>
                  <a:cubicBezTo>
                    <a:pt x="92" y="73"/>
                    <a:pt x="72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70640" y="6469010"/>
              <a:ext cx="33120" cy="33120"/>
            </a:xfrm>
            <a:custGeom>
              <a:rect b="b" l="l" r="r" t="t"/>
              <a:pathLst>
                <a:path extrusionOk="0" h="92" w="92">
                  <a:moveTo>
                    <a:pt x="46" y="92"/>
                  </a:moveTo>
                  <a:lnTo>
                    <a:pt x="46" y="92"/>
                  </a:lnTo>
                  <a:cubicBezTo>
                    <a:pt x="19" y="92"/>
                    <a:pt x="0" y="73"/>
                    <a:pt x="0" y="46"/>
                  </a:cubicBezTo>
                  <a:cubicBezTo>
                    <a:pt x="0" y="20"/>
                    <a:pt x="19" y="0"/>
                    <a:pt x="46" y="0"/>
                  </a:cubicBezTo>
                  <a:cubicBezTo>
                    <a:pt x="73" y="0"/>
                    <a:pt x="92" y="20"/>
                    <a:pt x="92" y="46"/>
                  </a:cubicBezTo>
                  <a:cubicBezTo>
                    <a:pt x="92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67272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53" y="92"/>
                  </a:moveTo>
                  <a:lnTo>
                    <a:pt x="53" y="92"/>
                  </a:lnTo>
                  <a:cubicBezTo>
                    <a:pt x="27" y="92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ubicBezTo>
                    <a:pt x="99" y="73"/>
                    <a:pt x="80" y="92"/>
                    <a:pt x="53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77320" y="6469010"/>
              <a:ext cx="36000" cy="33120"/>
            </a:xfrm>
            <a:custGeom>
              <a:rect b="b" l="l" r="r" t="t"/>
              <a:pathLst>
                <a:path extrusionOk="0" h="92" w="100">
                  <a:moveTo>
                    <a:pt x="54" y="92"/>
                  </a:moveTo>
                  <a:lnTo>
                    <a:pt x="54" y="92"/>
                  </a:lnTo>
                  <a:cubicBezTo>
                    <a:pt x="21" y="92"/>
                    <a:pt x="0" y="73"/>
                    <a:pt x="0" y="46"/>
                  </a:cubicBezTo>
                  <a:cubicBezTo>
                    <a:pt x="0" y="20"/>
                    <a:pt x="21" y="0"/>
                    <a:pt x="54" y="0"/>
                  </a:cubicBezTo>
                  <a:cubicBezTo>
                    <a:pt x="80" y="0"/>
                    <a:pt x="100" y="20"/>
                    <a:pt x="100" y="46"/>
                  </a:cubicBezTo>
                  <a:cubicBezTo>
                    <a:pt x="100" y="73"/>
                    <a:pt x="80" y="92"/>
                    <a:pt x="54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48228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2" y="0"/>
                    <a:pt x="99" y="20"/>
                    <a:pt x="99" y="46"/>
                  </a:cubicBezTo>
                  <a:cubicBezTo>
                    <a:pt x="99" y="73"/>
                    <a:pt x="72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3386880" y="6469010"/>
              <a:ext cx="33480" cy="33120"/>
            </a:xfrm>
            <a:custGeom>
              <a:rect b="b" l="l" r="r" t="t"/>
              <a:pathLst>
                <a:path extrusionOk="0" h="92" w="93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93" y="20"/>
                    <a:pt x="93" y="46"/>
                  </a:cubicBezTo>
                  <a:cubicBezTo>
                    <a:pt x="93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291480" y="6469010"/>
              <a:ext cx="33480" cy="33120"/>
            </a:xfrm>
            <a:custGeom>
              <a:rect b="b" l="l" r="r" t="t"/>
              <a:pathLst>
                <a:path extrusionOk="0" h="92" w="93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93" y="20"/>
                    <a:pt x="93" y="46"/>
                  </a:cubicBezTo>
                  <a:cubicBezTo>
                    <a:pt x="93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3943800" y="6215930"/>
              <a:ext cx="34920" cy="32040"/>
            </a:xfrm>
            <a:custGeom>
              <a:rect b="b" l="l" r="r" t="t"/>
              <a:pathLst>
                <a:path extrusionOk="0" h="89" w="97">
                  <a:moveTo>
                    <a:pt x="88" y="74"/>
                  </a:moveTo>
                  <a:lnTo>
                    <a:pt x="88" y="74"/>
                  </a:lnTo>
                  <a:cubicBezTo>
                    <a:pt x="68" y="94"/>
                    <a:pt x="35" y="94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1" y="28"/>
                    <a:pt x="101" y="61"/>
                    <a:pt x="8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3877200" y="627929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81" y="77"/>
                  </a:moveTo>
                  <a:lnTo>
                    <a:pt x="81" y="77"/>
                  </a:lnTo>
                  <a:cubicBezTo>
                    <a:pt x="61" y="96"/>
                    <a:pt x="35" y="96"/>
                    <a:pt x="15" y="77"/>
                  </a:cubicBezTo>
                  <a:cubicBezTo>
                    <a:pt x="-5" y="57"/>
                    <a:pt x="-5" y="30"/>
                    <a:pt x="15" y="11"/>
                  </a:cubicBezTo>
                  <a:cubicBezTo>
                    <a:pt x="35" y="-3"/>
                    <a:pt x="61" y="-3"/>
                    <a:pt x="81" y="11"/>
                  </a:cubicBezTo>
                  <a:cubicBezTo>
                    <a:pt x="101" y="30"/>
                    <a:pt x="101" y="57"/>
                    <a:pt x="8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3808080" y="6342290"/>
              <a:ext cx="36720" cy="32400"/>
            </a:xfrm>
            <a:custGeom>
              <a:rect b="b" l="l" r="r" t="t"/>
              <a:pathLst>
                <a:path extrusionOk="0" h="90" w="102">
                  <a:moveTo>
                    <a:pt x="88" y="80"/>
                  </a:moveTo>
                  <a:lnTo>
                    <a:pt x="88" y="80"/>
                  </a:lnTo>
                  <a:cubicBezTo>
                    <a:pt x="68" y="94"/>
                    <a:pt x="35" y="94"/>
                    <a:pt x="15" y="80"/>
                  </a:cubicBezTo>
                  <a:cubicBezTo>
                    <a:pt x="-5" y="61"/>
                    <a:pt x="-5" y="34"/>
                    <a:pt x="15" y="14"/>
                  </a:cubicBezTo>
                  <a:cubicBezTo>
                    <a:pt x="35" y="-5"/>
                    <a:pt x="68" y="-5"/>
                    <a:pt x="88" y="14"/>
                  </a:cubicBezTo>
                  <a:cubicBezTo>
                    <a:pt x="107" y="34"/>
                    <a:pt x="107" y="61"/>
                    <a:pt x="88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741480" y="6405650"/>
              <a:ext cx="34200" cy="32760"/>
            </a:xfrm>
            <a:custGeom>
              <a:rect b="b" l="l" r="r" t="t"/>
              <a:pathLst>
                <a:path extrusionOk="0" h="91" w="95">
                  <a:moveTo>
                    <a:pt x="81" y="77"/>
                  </a:moveTo>
                  <a:lnTo>
                    <a:pt x="81" y="77"/>
                  </a:lnTo>
                  <a:cubicBezTo>
                    <a:pt x="61" y="96"/>
                    <a:pt x="34" y="96"/>
                    <a:pt x="15" y="77"/>
                  </a:cubicBezTo>
                  <a:cubicBezTo>
                    <a:pt x="-5" y="57"/>
                    <a:pt x="-5" y="30"/>
                    <a:pt x="15" y="10"/>
                  </a:cubicBezTo>
                  <a:cubicBezTo>
                    <a:pt x="34" y="-3"/>
                    <a:pt x="61" y="-3"/>
                    <a:pt x="81" y="10"/>
                  </a:cubicBezTo>
                  <a:cubicBezTo>
                    <a:pt x="100" y="30"/>
                    <a:pt x="100" y="57"/>
                    <a:pt x="8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3673800" y="6468290"/>
              <a:ext cx="35280" cy="32760"/>
            </a:xfrm>
            <a:custGeom>
              <a:rect b="b" l="l" r="r" t="t"/>
              <a:pathLst>
                <a:path extrusionOk="0" h="91" w="98">
                  <a:moveTo>
                    <a:pt x="83" y="81"/>
                  </a:moveTo>
                  <a:lnTo>
                    <a:pt x="83" y="81"/>
                  </a:lnTo>
                  <a:cubicBezTo>
                    <a:pt x="63" y="94"/>
                    <a:pt x="30" y="94"/>
                    <a:pt x="11" y="81"/>
                  </a:cubicBezTo>
                  <a:cubicBezTo>
                    <a:pt x="-3" y="61"/>
                    <a:pt x="-3" y="35"/>
                    <a:pt x="11" y="15"/>
                  </a:cubicBezTo>
                  <a:cubicBezTo>
                    <a:pt x="30" y="-5"/>
                    <a:pt x="63" y="-5"/>
                    <a:pt x="83" y="15"/>
                  </a:cubicBezTo>
                  <a:cubicBezTo>
                    <a:pt x="103" y="35"/>
                    <a:pt x="103" y="61"/>
                    <a:pt x="83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3605400" y="6532730"/>
              <a:ext cx="34560" cy="32400"/>
            </a:xfrm>
            <a:custGeom>
              <a:rect b="b" l="l" r="r" t="t"/>
              <a:pathLst>
                <a:path extrusionOk="0" h="90" w="96">
                  <a:moveTo>
                    <a:pt x="81" y="74"/>
                  </a:moveTo>
                  <a:lnTo>
                    <a:pt x="81" y="74"/>
                  </a:lnTo>
                  <a:cubicBezTo>
                    <a:pt x="69" y="95"/>
                    <a:pt x="35" y="95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9" y="-5"/>
                    <a:pt x="81" y="15"/>
                  </a:cubicBezTo>
                  <a:cubicBezTo>
                    <a:pt x="102" y="28"/>
                    <a:pt x="102" y="61"/>
                    <a:pt x="81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538800" y="6594650"/>
              <a:ext cx="34560" cy="34560"/>
            </a:xfrm>
            <a:custGeom>
              <a:rect b="b" l="l" r="r" t="t"/>
              <a:pathLst>
                <a:path extrusionOk="0" h="96" w="96">
                  <a:moveTo>
                    <a:pt x="81" y="81"/>
                  </a:moveTo>
                  <a:lnTo>
                    <a:pt x="81" y="81"/>
                  </a:lnTo>
                  <a:cubicBezTo>
                    <a:pt x="61" y="101"/>
                    <a:pt x="35" y="101"/>
                    <a:pt x="15" y="81"/>
                  </a:cubicBezTo>
                  <a:cubicBezTo>
                    <a:pt x="-5" y="61"/>
                    <a:pt x="-5" y="35"/>
                    <a:pt x="15" y="15"/>
                  </a:cubicBezTo>
                  <a:cubicBezTo>
                    <a:pt x="35" y="-5"/>
                    <a:pt x="61" y="-5"/>
                    <a:pt x="81" y="15"/>
                  </a:cubicBezTo>
                  <a:cubicBezTo>
                    <a:pt x="101" y="35"/>
                    <a:pt x="101" y="61"/>
                    <a:pt x="81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469680" y="6659090"/>
              <a:ext cx="36720" cy="32040"/>
            </a:xfrm>
            <a:custGeom>
              <a:rect b="b" l="l" r="r" t="t"/>
              <a:pathLst>
                <a:path extrusionOk="0" h="89" w="102">
                  <a:moveTo>
                    <a:pt x="88" y="74"/>
                  </a:moveTo>
                  <a:lnTo>
                    <a:pt x="88" y="74"/>
                  </a:lnTo>
                  <a:cubicBezTo>
                    <a:pt x="68" y="94"/>
                    <a:pt x="35" y="94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7" y="28"/>
                    <a:pt x="107" y="61"/>
                    <a:pt x="8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403080" y="672281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81" y="76"/>
                  </a:moveTo>
                  <a:lnTo>
                    <a:pt x="81" y="76"/>
                  </a:lnTo>
                  <a:cubicBezTo>
                    <a:pt x="61" y="96"/>
                    <a:pt x="34" y="96"/>
                    <a:pt x="15" y="76"/>
                  </a:cubicBezTo>
                  <a:cubicBezTo>
                    <a:pt x="-5" y="56"/>
                    <a:pt x="-5" y="30"/>
                    <a:pt x="15" y="9"/>
                  </a:cubicBezTo>
                  <a:cubicBezTo>
                    <a:pt x="34" y="-3"/>
                    <a:pt x="61" y="-3"/>
                    <a:pt x="81" y="9"/>
                  </a:cubicBezTo>
                  <a:cubicBezTo>
                    <a:pt x="101" y="30"/>
                    <a:pt x="101" y="56"/>
                    <a:pt x="81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3943800" y="6722810"/>
              <a:ext cx="34920" cy="32760"/>
            </a:xfrm>
            <a:custGeom>
              <a:rect b="b" l="l" r="r" t="t"/>
              <a:pathLst>
                <a:path extrusionOk="0" h="91" w="97">
                  <a:moveTo>
                    <a:pt x="15" y="76"/>
                  </a:moveTo>
                  <a:lnTo>
                    <a:pt x="15" y="76"/>
                  </a:lnTo>
                  <a:cubicBezTo>
                    <a:pt x="-5" y="56"/>
                    <a:pt x="-5" y="30"/>
                    <a:pt x="15" y="9"/>
                  </a:cubicBezTo>
                  <a:cubicBezTo>
                    <a:pt x="35" y="-3"/>
                    <a:pt x="68" y="-3"/>
                    <a:pt x="88" y="9"/>
                  </a:cubicBezTo>
                  <a:cubicBezTo>
                    <a:pt x="101" y="30"/>
                    <a:pt x="101" y="56"/>
                    <a:pt x="88" y="76"/>
                  </a:cubicBezTo>
                  <a:cubicBezTo>
                    <a:pt x="68" y="96"/>
                    <a:pt x="35" y="96"/>
                    <a:pt x="15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877200" y="6659090"/>
              <a:ext cx="34560" cy="32040"/>
            </a:xfrm>
            <a:custGeom>
              <a:rect b="b" l="l" r="r" t="t"/>
              <a:pathLst>
                <a:path extrusionOk="0" h="89" w="96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1" y="-5"/>
                    <a:pt x="81" y="15"/>
                  </a:cubicBezTo>
                  <a:cubicBezTo>
                    <a:pt x="101" y="28"/>
                    <a:pt x="101" y="61"/>
                    <a:pt x="81" y="74"/>
                  </a:cubicBezTo>
                  <a:cubicBezTo>
                    <a:pt x="61" y="94"/>
                    <a:pt x="35" y="94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808080" y="6594650"/>
              <a:ext cx="36720" cy="34560"/>
            </a:xfrm>
            <a:custGeom>
              <a:rect b="b" l="l" r="r" t="t"/>
              <a:pathLst>
                <a:path extrusionOk="0" h="96" w="102">
                  <a:moveTo>
                    <a:pt x="15" y="81"/>
                  </a:moveTo>
                  <a:lnTo>
                    <a:pt x="15" y="81"/>
                  </a:lnTo>
                  <a:cubicBezTo>
                    <a:pt x="-5" y="61"/>
                    <a:pt x="-5" y="35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7" y="35"/>
                    <a:pt x="107" y="61"/>
                    <a:pt x="88" y="81"/>
                  </a:cubicBezTo>
                  <a:cubicBezTo>
                    <a:pt x="68" y="101"/>
                    <a:pt x="35" y="101"/>
                    <a:pt x="15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741480" y="6532730"/>
              <a:ext cx="34200" cy="32400"/>
            </a:xfrm>
            <a:custGeom>
              <a:rect b="b" l="l" r="r" t="t"/>
              <a:pathLst>
                <a:path extrusionOk="0" h="90" w="95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4" y="-5"/>
                    <a:pt x="61" y="-5"/>
                    <a:pt x="81" y="15"/>
                  </a:cubicBezTo>
                  <a:cubicBezTo>
                    <a:pt x="100" y="28"/>
                    <a:pt x="100" y="61"/>
                    <a:pt x="81" y="74"/>
                  </a:cubicBezTo>
                  <a:cubicBezTo>
                    <a:pt x="61" y="95"/>
                    <a:pt x="34" y="95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673800" y="6468290"/>
              <a:ext cx="35280" cy="32760"/>
            </a:xfrm>
            <a:custGeom>
              <a:rect b="b" l="l" r="r" t="t"/>
              <a:pathLst>
                <a:path extrusionOk="0" h="91" w="98">
                  <a:moveTo>
                    <a:pt x="11" y="81"/>
                  </a:moveTo>
                  <a:lnTo>
                    <a:pt x="11" y="81"/>
                  </a:lnTo>
                  <a:cubicBezTo>
                    <a:pt x="-3" y="61"/>
                    <a:pt x="-3" y="35"/>
                    <a:pt x="11" y="15"/>
                  </a:cubicBezTo>
                  <a:cubicBezTo>
                    <a:pt x="30" y="-5"/>
                    <a:pt x="63" y="-5"/>
                    <a:pt x="83" y="15"/>
                  </a:cubicBezTo>
                  <a:cubicBezTo>
                    <a:pt x="103" y="35"/>
                    <a:pt x="103" y="61"/>
                    <a:pt x="83" y="81"/>
                  </a:cubicBezTo>
                  <a:cubicBezTo>
                    <a:pt x="63" y="94"/>
                    <a:pt x="30" y="94"/>
                    <a:pt x="11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605400" y="640565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15" y="77"/>
                  </a:moveTo>
                  <a:lnTo>
                    <a:pt x="15" y="77"/>
                  </a:lnTo>
                  <a:cubicBezTo>
                    <a:pt x="-5" y="57"/>
                    <a:pt x="-5" y="30"/>
                    <a:pt x="15" y="10"/>
                  </a:cubicBezTo>
                  <a:cubicBezTo>
                    <a:pt x="35" y="-3"/>
                    <a:pt x="69" y="-3"/>
                    <a:pt x="81" y="10"/>
                  </a:cubicBezTo>
                  <a:cubicBezTo>
                    <a:pt x="102" y="30"/>
                    <a:pt x="102" y="57"/>
                    <a:pt x="81" y="77"/>
                  </a:cubicBezTo>
                  <a:cubicBezTo>
                    <a:pt x="69" y="96"/>
                    <a:pt x="35" y="96"/>
                    <a:pt x="15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538800" y="6342290"/>
              <a:ext cx="34560" cy="32400"/>
            </a:xfrm>
            <a:custGeom>
              <a:rect b="b" l="l" r="r" t="t"/>
              <a:pathLst>
                <a:path extrusionOk="0" h="90" w="96">
                  <a:moveTo>
                    <a:pt x="15" y="80"/>
                  </a:moveTo>
                  <a:lnTo>
                    <a:pt x="15" y="80"/>
                  </a:lnTo>
                  <a:cubicBezTo>
                    <a:pt x="-5" y="61"/>
                    <a:pt x="-5" y="34"/>
                    <a:pt x="15" y="14"/>
                  </a:cubicBezTo>
                  <a:cubicBezTo>
                    <a:pt x="35" y="-5"/>
                    <a:pt x="61" y="-5"/>
                    <a:pt x="81" y="14"/>
                  </a:cubicBezTo>
                  <a:cubicBezTo>
                    <a:pt x="101" y="34"/>
                    <a:pt x="101" y="61"/>
                    <a:pt x="81" y="80"/>
                  </a:cubicBezTo>
                  <a:cubicBezTo>
                    <a:pt x="61" y="94"/>
                    <a:pt x="35" y="94"/>
                    <a:pt x="15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469680" y="6279290"/>
              <a:ext cx="36720" cy="32760"/>
            </a:xfrm>
            <a:custGeom>
              <a:rect b="b" l="l" r="r" t="t"/>
              <a:pathLst>
                <a:path extrusionOk="0" h="91" w="102">
                  <a:moveTo>
                    <a:pt x="15" y="77"/>
                  </a:moveTo>
                  <a:lnTo>
                    <a:pt x="15" y="77"/>
                  </a:lnTo>
                  <a:cubicBezTo>
                    <a:pt x="-5" y="57"/>
                    <a:pt x="-5" y="30"/>
                    <a:pt x="15" y="11"/>
                  </a:cubicBezTo>
                  <a:cubicBezTo>
                    <a:pt x="35" y="-3"/>
                    <a:pt x="68" y="-3"/>
                    <a:pt x="88" y="11"/>
                  </a:cubicBezTo>
                  <a:cubicBezTo>
                    <a:pt x="107" y="30"/>
                    <a:pt x="107" y="57"/>
                    <a:pt x="88" y="77"/>
                  </a:cubicBezTo>
                  <a:cubicBezTo>
                    <a:pt x="68" y="96"/>
                    <a:pt x="35" y="96"/>
                    <a:pt x="15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403080" y="6215930"/>
              <a:ext cx="34560" cy="32040"/>
            </a:xfrm>
            <a:custGeom>
              <a:rect b="b" l="l" r="r" t="t"/>
              <a:pathLst>
                <a:path extrusionOk="0" h="89" w="96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4" y="-5"/>
                    <a:pt x="61" y="-5"/>
                    <a:pt x="81" y="15"/>
                  </a:cubicBezTo>
                  <a:cubicBezTo>
                    <a:pt x="101" y="28"/>
                    <a:pt x="101" y="61"/>
                    <a:pt x="81" y="74"/>
                  </a:cubicBezTo>
                  <a:cubicBezTo>
                    <a:pt x="61" y="94"/>
                    <a:pt x="34" y="94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4"/>
          <p:cNvSpPr/>
          <p:nvPr/>
        </p:nvSpPr>
        <p:spPr>
          <a:xfrm rot="5400000">
            <a:off x="8430108" y="721001"/>
            <a:ext cx="720600" cy="72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4" name="Google Shape;64;p4"/>
          <p:cNvSpPr/>
          <p:nvPr/>
        </p:nvSpPr>
        <p:spPr>
          <a:xfrm rot="5400000">
            <a:off x="8467620" y="750828"/>
            <a:ext cx="661162" cy="661177"/>
          </a:xfrm>
          <a:custGeom>
            <a:rect b="b" l="l" r="r" t="t"/>
            <a:pathLst>
              <a:path extrusionOk="0" h="2912" w="2912">
                <a:moveTo>
                  <a:pt x="2912" y="1430"/>
                </a:moveTo>
                <a:lnTo>
                  <a:pt x="1609" y="1430"/>
                </a:lnTo>
                <a:lnTo>
                  <a:pt x="2819" y="946"/>
                </a:lnTo>
                <a:lnTo>
                  <a:pt x="2799" y="893"/>
                </a:lnTo>
                <a:lnTo>
                  <a:pt x="1582" y="1376"/>
                </a:lnTo>
                <a:lnTo>
                  <a:pt x="2508" y="450"/>
                </a:lnTo>
                <a:lnTo>
                  <a:pt x="2461" y="403"/>
                </a:lnTo>
                <a:lnTo>
                  <a:pt x="1542" y="1323"/>
                </a:lnTo>
                <a:lnTo>
                  <a:pt x="2059" y="132"/>
                </a:lnTo>
                <a:lnTo>
                  <a:pt x="2006" y="105"/>
                </a:lnTo>
                <a:lnTo>
                  <a:pt x="1483" y="1310"/>
                </a:lnTo>
                <a:lnTo>
                  <a:pt x="1483" y="0"/>
                </a:lnTo>
                <a:lnTo>
                  <a:pt x="1423" y="0"/>
                </a:lnTo>
                <a:lnTo>
                  <a:pt x="1423" y="1297"/>
                </a:lnTo>
                <a:lnTo>
                  <a:pt x="947" y="93"/>
                </a:lnTo>
                <a:lnTo>
                  <a:pt x="894" y="112"/>
                </a:lnTo>
                <a:lnTo>
                  <a:pt x="1377" y="1330"/>
                </a:lnTo>
                <a:lnTo>
                  <a:pt x="451" y="403"/>
                </a:lnTo>
                <a:lnTo>
                  <a:pt x="404" y="450"/>
                </a:lnTo>
                <a:lnTo>
                  <a:pt x="1324" y="1370"/>
                </a:lnTo>
                <a:lnTo>
                  <a:pt x="133" y="854"/>
                </a:lnTo>
                <a:lnTo>
                  <a:pt x="106" y="907"/>
                </a:lnTo>
                <a:lnTo>
                  <a:pt x="1311" y="1430"/>
                </a:lnTo>
                <a:lnTo>
                  <a:pt x="0" y="1430"/>
                </a:lnTo>
                <a:lnTo>
                  <a:pt x="0" y="1489"/>
                </a:lnTo>
                <a:lnTo>
                  <a:pt x="1298" y="1489"/>
                </a:lnTo>
                <a:lnTo>
                  <a:pt x="93" y="1966"/>
                </a:lnTo>
                <a:lnTo>
                  <a:pt x="113" y="2019"/>
                </a:lnTo>
                <a:lnTo>
                  <a:pt x="1331" y="1535"/>
                </a:lnTo>
                <a:lnTo>
                  <a:pt x="404" y="2462"/>
                </a:lnTo>
                <a:lnTo>
                  <a:pt x="451" y="2508"/>
                </a:lnTo>
                <a:lnTo>
                  <a:pt x="1364" y="1588"/>
                </a:lnTo>
                <a:lnTo>
                  <a:pt x="854" y="2780"/>
                </a:lnTo>
                <a:lnTo>
                  <a:pt x="907" y="2806"/>
                </a:lnTo>
                <a:lnTo>
                  <a:pt x="1423" y="1602"/>
                </a:lnTo>
                <a:lnTo>
                  <a:pt x="1423" y="2912"/>
                </a:lnTo>
                <a:lnTo>
                  <a:pt x="1483" y="2912"/>
                </a:lnTo>
                <a:lnTo>
                  <a:pt x="1483" y="1614"/>
                </a:lnTo>
                <a:lnTo>
                  <a:pt x="1966" y="2819"/>
                </a:lnTo>
                <a:lnTo>
                  <a:pt x="2019" y="2799"/>
                </a:lnTo>
                <a:lnTo>
                  <a:pt x="1536" y="1581"/>
                </a:lnTo>
                <a:lnTo>
                  <a:pt x="2461" y="2508"/>
                </a:lnTo>
                <a:lnTo>
                  <a:pt x="2508" y="2462"/>
                </a:lnTo>
                <a:lnTo>
                  <a:pt x="1589" y="1542"/>
                </a:lnTo>
                <a:lnTo>
                  <a:pt x="2779" y="2058"/>
                </a:lnTo>
                <a:lnTo>
                  <a:pt x="2806" y="2005"/>
                </a:lnTo>
                <a:lnTo>
                  <a:pt x="1602" y="1489"/>
                </a:lnTo>
                <a:lnTo>
                  <a:pt x="2912" y="1489"/>
                </a:lnTo>
                <a:lnTo>
                  <a:pt x="2912" y="143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4"/>
          <p:cNvGrpSpPr/>
          <p:nvPr/>
        </p:nvGrpSpPr>
        <p:grpSpPr>
          <a:xfrm>
            <a:off x="8428900" y="4428229"/>
            <a:ext cx="715100" cy="715333"/>
            <a:chOff x="8428902" y="4770270"/>
            <a:chExt cx="715100" cy="715333"/>
          </a:xfrm>
        </p:grpSpPr>
        <p:sp>
          <p:nvSpPr>
            <p:cNvPr id="66" name="Google Shape;66;p4"/>
            <p:cNvSpPr/>
            <p:nvPr/>
          </p:nvSpPr>
          <p:spPr>
            <a:xfrm>
              <a:off x="8428902" y="4770407"/>
              <a:ext cx="715100" cy="715100"/>
            </a:xfrm>
            <a:custGeom>
              <a:rect b="b" l="l" r="r" t="t"/>
              <a:pathLst>
                <a:path extrusionOk="0" h="2912" w="2912">
                  <a:moveTo>
                    <a:pt x="1052" y="0"/>
                  </a:moveTo>
                  <a:lnTo>
                    <a:pt x="0" y="0"/>
                  </a:lnTo>
                  <a:lnTo>
                    <a:pt x="0" y="2052"/>
                  </a:lnTo>
                  <a:lnTo>
                    <a:pt x="0" y="2416"/>
                  </a:lnTo>
                  <a:lnTo>
                    <a:pt x="0" y="2872"/>
                  </a:lnTo>
                  <a:lnTo>
                    <a:pt x="79" y="2912"/>
                  </a:lnTo>
                  <a:lnTo>
                    <a:pt x="814" y="2912"/>
                  </a:lnTo>
                  <a:lnTo>
                    <a:pt x="1535" y="2912"/>
                  </a:lnTo>
                  <a:lnTo>
                    <a:pt x="2482" y="2912"/>
                  </a:lnTo>
                  <a:lnTo>
                    <a:pt x="2859" y="2912"/>
                  </a:lnTo>
                  <a:lnTo>
                    <a:pt x="2912" y="2813"/>
                  </a:lnTo>
                  <a:lnTo>
                    <a:pt x="2912" y="2111"/>
                  </a:lnTo>
                  <a:lnTo>
                    <a:pt x="2912" y="1271"/>
                  </a:lnTo>
                  <a:lnTo>
                    <a:pt x="2912" y="1079"/>
                  </a:lnTo>
                  <a:lnTo>
                    <a:pt x="2912" y="893"/>
                  </a:lnTo>
                  <a:lnTo>
                    <a:pt x="2912" y="708"/>
                  </a:lnTo>
                  <a:lnTo>
                    <a:pt x="2912" y="0"/>
                  </a:lnTo>
                  <a:lnTo>
                    <a:pt x="1535" y="0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8752317" y="5043479"/>
              <a:ext cx="211190" cy="211190"/>
            </a:xfrm>
            <a:custGeom>
              <a:rect b="b" l="l" r="r" t="t"/>
              <a:pathLst>
                <a:path extrusionOk="0" h="860" w="860">
                  <a:moveTo>
                    <a:pt x="503" y="860"/>
                  </a:moveTo>
                  <a:lnTo>
                    <a:pt x="0" y="502"/>
                  </a:lnTo>
                  <a:lnTo>
                    <a:pt x="357" y="0"/>
                  </a:lnTo>
                  <a:lnTo>
                    <a:pt x="860" y="357"/>
                  </a:lnTo>
                  <a:lnTo>
                    <a:pt x="503" y="86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752317" y="5043479"/>
              <a:ext cx="211190" cy="211190"/>
            </a:xfrm>
            <a:custGeom>
              <a:rect b="b" l="l" r="r" t="t"/>
              <a:pathLst>
                <a:path extrusionOk="0" h="860" w="860">
                  <a:moveTo>
                    <a:pt x="503" y="860"/>
                  </a:moveTo>
                  <a:lnTo>
                    <a:pt x="0" y="502"/>
                  </a:lnTo>
                  <a:lnTo>
                    <a:pt x="357" y="0"/>
                  </a:lnTo>
                  <a:lnTo>
                    <a:pt x="860" y="357"/>
                  </a:lnTo>
                  <a:lnTo>
                    <a:pt x="503" y="860"/>
                  </a:lnTo>
                  <a:close/>
                </a:path>
              </a:pathLst>
            </a:custGeom>
            <a:noFill/>
            <a:ln cap="rnd" cmpd="sng" w="97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9675" lIns="94675" spcFirstLastPara="1" rIns="94675" wrap="square" tIns="49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8679138" y="4989700"/>
              <a:ext cx="374003" cy="374003"/>
            </a:xfrm>
            <a:custGeom>
              <a:rect b="b" l="l" r="r" t="t"/>
              <a:pathLst>
                <a:path extrusionOk="0" h="1523" w="1523">
                  <a:moveTo>
                    <a:pt x="946" y="1523"/>
                  </a:moveTo>
                  <a:lnTo>
                    <a:pt x="0" y="953"/>
                  </a:lnTo>
                  <a:lnTo>
                    <a:pt x="569" y="0"/>
                  </a:lnTo>
                  <a:lnTo>
                    <a:pt x="1523" y="570"/>
                  </a:lnTo>
                  <a:lnTo>
                    <a:pt x="946" y="152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8679138" y="4989700"/>
              <a:ext cx="374003" cy="374003"/>
            </a:xfrm>
            <a:custGeom>
              <a:rect b="b" l="l" r="r" t="t"/>
              <a:pathLst>
                <a:path extrusionOk="0" h="1523" w="1523">
                  <a:moveTo>
                    <a:pt x="946" y="1523"/>
                  </a:moveTo>
                  <a:lnTo>
                    <a:pt x="0" y="953"/>
                  </a:lnTo>
                  <a:lnTo>
                    <a:pt x="569" y="0"/>
                  </a:lnTo>
                  <a:lnTo>
                    <a:pt x="1523" y="570"/>
                  </a:lnTo>
                  <a:lnTo>
                    <a:pt x="946" y="1523"/>
                  </a:lnTo>
                  <a:close/>
                </a:path>
              </a:pathLst>
            </a:custGeom>
            <a:noFill/>
            <a:ln cap="rnd" cmpd="sng" w="97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9675" lIns="94675" spcFirstLastPara="1" rIns="94675" wrap="square" tIns="49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8604484" y="4936166"/>
              <a:ext cx="538044" cy="537798"/>
            </a:xfrm>
            <a:custGeom>
              <a:rect b="b" l="l" r="r" t="t"/>
              <a:pathLst>
                <a:path extrusionOk="0" h="2190" w="2191">
                  <a:moveTo>
                    <a:pt x="1403" y="2190"/>
                  </a:moveTo>
                  <a:lnTo>
                    <a:pt x="0" y="1403"/>
                  </a:lnTo>
                  <a:lnTo>
                    <a:pt x="787" y="0"/>
                  </a:lnTo>
                  <a:lnTo>
                    <a:pt x="2191" y="788"/>
                  </a:lnTo>
                  <a:lnTo>
                    <a:pt x="1403" y="2190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8604484" y="4936166"/>
              <a:ext cx="538044" cy="537798"/>
            </a:xfrm>
            <a:custGeom>
              <a:rect b="b" l="l" r="r" t="t"/>
              <a:pathLst>
                <a:path extrusionOk="0" h="2190" w="2191">
                  <a:moveTo>
                    <a:pt x="1403" y="2190"/>
                  </a:moveTo>
                  <a:lnTo>
                    <a:pt x="0" y="1403"/>
                  </a:lnTo>
                  <a:lnTo>
                    <a:pt x="787" y="0"/>
                  </a:lnTo>
                  <a:lnTo>
                    <a:pt x="2191" y="788"/>
                  </a:lnTo>
                  <a:lnTo>
                    <a:pt x="1403" y="2190"/>
                  </a:lnTo>
                  <a:close/>
                </a:path>
              </a:pathLst>
            </a:custGeom>
            <a:noFill/>
            <a:ln cap="rnd" cmpd="sng" w="97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9675" lIns="94675" spcFirstLastPara="1" rIns="94675" wrap="square" tIns="49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" name="Google Shape;73;p4"/>
            <p:cNvCxnSpPr/>
            <p:nvPr/>
          </p:nvCxnSpPr>
          <p:spPr>
            <a:xfrm flipH="1">
              <a:off x="9038402" y="5288803"/>
              <a:ext cx="105600" cy="196800"/>
            </a:xfrm>
            <a:prstGeom prst="straightConnector1">
              <a:avLst/>
            </a:prstGeom>
            <a:noFill/>
            <a:ln cap="rnd" cmpd="sng" w="97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74" name="Google Shape;74;p4"/>
            <p:cNvSpPr/>
            <p:nvPr/>
          </p:nvSpPr>
          <p:spPr>
            <a:xfrm>
              <a:off x="8531304" y="4884105"/>
              <a:ext cx="612697" cy="601401"/>
            </a:xfrm>
            <a:custGeom>
              <a:rect b="b" l="l" r="r" t="t"/>
              <a:pathLst>
                <a:path extrusionOk="0" fill="none" h="2449" w="2495">
                  <a:moveTo>
                    <a:pt x="1118" y="2449"/>
                  </a:moveTo>
                  <a:lnTo>
                    <a:pt x="0" y="1846"/>
                  </a:lnTo>
                  <a:lnTo>
                    <a:pt x="999" y="0"/>
                  </a:lnTo>
                  <a:lnTo>
                    <a:pt x="2495" y="808"/>
                  </a:lnTo>
                </a:path>
              </a:pathLst>
            </a:custGeom>
            <a:noFill/>
            <a:ln cap="rnd" cmpd="sng" w="97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9675" lIns="94675" spcFirstLastPara="1" rIns="94675" wrap="square" tIns="49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" name="Google Shape;75;p4"/>
            <p:cNvCxnSpPr/>
            <p:nvPr/>
          </p:nvCxnSpPr>
          <p:spPr>
            <a:xfrm flipH="1">
              <a:off x="9130802" y="5461192"/>
              <a:ext cx="13200" cy="24300"/>
            </a:xfrm>
            <a:prstGeom prst="straightConnector1">
              <a:avLst/>
            </a:prstGeom>
            <a:noFill/>
            <a:ln cap="rnd" cmpd="sng" w="97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76" name="Google Shape;76;p4"/>
            <p:cNvSpPr/>
            <p:nvPr/>
          </p:nvSpPr>
          <p:spPr>
            <a:xfrm>
              <a:off x="8456405" y="4830571"/>
              <a:ext cx="687596" cy="654935"/>
            </a:xfrm>
            <a:custGeom>
              <a:rect b="b" l="l" r="r" t="t"/>
              <a:pathLst>
                <a:path extrusionOk="0" fill="none" h="2667" w="2800">
                  <a:moveTo>
                    <a:pt x="702" y="2667"/>
                  </a:moveTo>
                  <a:lnTo>
                    <a:pt x="0" y="2296"/>
                  </a:lnTo>
                  <a:lnTo>
                    <a:pt x="1218" y="0"/>
                  </a:lnTo>
                  <a:lnTo>
                    <a:pt x="2800" y="834"/>
                  </a:lnTo>
                </a:path>
              </a:pathLst>
            </a:custGeom>
            <a:noFill/>
            <a:ln cap="rnd" cmpd="sng" w="97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9675" lIns="94675" spcFirstLastPara="1" rIns="94675" wrap="square" tIns="49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428902" y="4777037"/>
              <a:ext cx="715100" cy="586667"/>
            </a:xfrm>
            <a:custGeom>
              <a:rect b="b" l="l" r="r" t="t"/>
              <a:pathLst>
                <a:path extrusionOk="0" fill="none" h="2389" w="2912">
                  <a:moveTo>
                    <a:pt x="0" y="2389"/>
                  </a:moveTo>
                  <a:lnTo>
                    <a:pt x="1244" y="0"/>
                  </a:lnTo>
                  <a:lnTo>
                    <a:pt x="2912" y="866"/>
                  </a:lnTo>
                </a:path>
              </a:pathLst>
            </a:custGeom>
            <a:noFill/>
            <a:ln cap="rnd" cmpd="sng" w="97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9675" lIns="94675" spcFirstLastPara="1" rIns="94675" wrap="square" tIns="49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" name="Google Shape;78;p4"/>
            <p:cNvCxnSpPr/>
            <p:nvPr/>
          </p:nvCxnSpPr>
          <p:spPr>
            <a:xfrm rot="10800000">
              <a:off x="8805902" y="4770270"/>
              <a:ext cx="338100" cy="174000"/>
            </a:xfrm>
            <a:prstGeom prst="straightConnector1">
              <a:avLst/>
            </a:prstGeom>
            <a:noFill/>
            <a:ln cap="rnd" cmpd="sng" w="97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9" name="Google Shape;79;p4"/>
            <p:cNvCxnSpPr/>
            <p:nvPr/>
          </p:nvCxnSpPr>
          <p:spPr>
            <a:xfrm flipH="1">
              <a:off x="8428941" y="4770407"/>
              <a:ext cx="258300" cy="503700"/>
            </a:xfrm>
            <a:prstGeom prst="straightConnector1">
              <a:avLst/>
            </a:prstGeom>
            <a:noFill/>
            <a:ln cap="rnd" cmpd="sng" w="97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80" name="Google Shape;80;p4"/>
          <p:cNvSpPr/>
          <p:nvPr/>
        </p:nvSpPr>
        <p:spPr>
          <a:xfrm rot="10800000">
            <a:off x="8428899" y="2163049"/>
            <a:ext cx="721101" cy="2265026"/>
          </a:xfrm>
          <a:custGeom>
            <a:rect b="b" l="l" r="r" t="t"/>
            <a:pathLst>
              <a:path extrusionOk="0" h="2912" w="1052">
                <a:moveTo>
                  <a:pt x="0" y="2912"/>
                </a:moveTo>
                <a:lnTo>
                  <a:pt x="1052" y="2912"/>
                </a:lnTo>
                <a:lnTo>
                  <a:pt x="1052" y="0"/>
                </a:lnTo>
                <a:lnTo>
                  <a:pt x="0" y="0"/>
                </a:lnTo>
                <a:lnTo>
                  <a:pt x="0" y="29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8555588" y="2296672"/>
            <a:ext cx="467288" cy="2005718"/>
            <a:chOff x="7942225" y="2296625"/>
            <a:chExt cx="467288" cy="2742300"/>
          </a:xfrm>
        </p:grpSpPr>
        <p:sp>
          <p:nvSpPr>
            <p:cNvPr id="82" name="Google Shape;82;p4"/>
            <p:cNvSpPr/>
            <p:nvPr/>
          </p:nvSpPr>
          <p:spPr>
            <a:xfrm>
              <a:off x="7942225" y="2296625"/>
              <a:ext cx="255000" cy="27423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040838" y="2296625"/>
              <a:ext cx="255000" cy="27423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154513" y="2296625"/>
              <a:ext cx="255000" cy="27423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>
            <p:ph idx="1" type="subTitle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" name="Google Shape;87;p5"/>
          <p:cNvSpPr txBox="1"/>
          <p:nvPr>
            <p:ph idx="2" type="subTitle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" name="Google Shape;88;p5"/>
          <p:cNvSpPr txBox="1"/>
          <p:nvPr>
            <p:ph idx="3" type="subTitle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idx="4" type="subTitle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" name="Google Shape;93;p6"/>
          <p:cNvGrpSpPr/>
          <p:nvPr/>
        </p:nvGrpSpPr>
        <p:grpSpPr>
          <a:xfrm>
            <a:off x="185235" y="153989"/>
            <a:ext cx="344446" cy="673830"/>
            <a:chOff x="2448000" y="6102170"/>
            <a:chExt cx="378720" cy="740880"/>
          </a:xfrm>
        </p:grpSpPr>
        <p:sp>
          <p:nvSpPr>
            <p:cNvPr id="94" name="Google Shape;94;p6"/>
            <p:cNvSpPr/>
            <p:nvPr/>
          </p:nvSpPr>
          <p:spPr>
            <a:xfrm>
              <a:off x="2448000" y="610217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0"/>
                    <a:pt x="821" y="1059"/>
                    <a:pt x="523" y="1059"/>
                  </a:cubicBezTo>
                  <a:cubicBezTo>
                    <a:pt x="231" y="1059"/>
                    <a:pt x="0" y="820"/>
                    <a:pt x="0" y="529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2448000" y="6192530"/>
              <a:ext cx="378720" cy="378720"/>
            </a:xfrm>
            <a:custGeom>
              <a:rect b="b" l="l" r="r" t="t"/>
              <a:pathLst>
                <a:path extrusionOk="0" h="1052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1"/>
                    <a:pt x="821" y="1052"/>
                    <a:pt x="523" y="1052"/>
                  </a:cubicBezTo>
                  <a:cubicBezTo>
                    <a:pt x="231" y="1052"/>
                    <a:pt x="0" y="821"/>
                    <a:pt x="0" y="529"/>
                  </a:cubicBezTo>
                  <a:cubicBezTo>
                    <a:pt x="0" y="232"/>
                    <a:pt x="231" y="0"/>
                    <a:pt x="523" y="0"/>
                  </a:cubicBezTo>
                  <a:cubicBezTo>
                    <a:pt x="821" y="0"/>
                    <a:pt x="1052" y="232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2448000" y="628073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2448000" y="6371090"/>
              <a:ext cx="378720" cy="381600"/>
            </a:xfrm>
            <a:custGeom>
              <a:rect b="b" l="l" r="r" t="t"/>
              <a:pathLst>
                <a:path extrusionOk="0" h="1060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60"/>
                    <a:pt x="523" y="1060"/>
                  </a:cubicBezTo>
                  <a:cubicBezTo>
                    <a:pt x="231" y="1060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2448000" y="646181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6"/>
          <p:cNvGrpSpPr/>
          <p:nvPr/>
        </p:nvGrpSpPr>
        <p:grpSpPr>
          <a:xfrm>
            <a:off x="56737" y="4434543"/>
            <a:ext cx="601441" cy="562228"/>
            <a:chOff x="3291480" y="6111530"/>
            <a:chExt cx="800640" cy="748440"/>
          </a:xfrm>
        </p:grpSpPr>
        <p:sp>
          <p:nvSpPr>
            <p:cNvPr id="100" name="Google Shape;100;p6"/>
            <p:cNvSpPr/>
            <p:nvPr/>
          </p:nvSpPr>
          <p:spPr>
            <a:xfrm>
              <a:off x="3672720" y="6111530"/>
              <a:ext cx="35640" cy="30960"/>
            </a:xfrm>
            <a:custGeom>
              <a:rect b="b" l="l" r="r" t="t"/>
              <a:pathLst>
                <a:path extrusionOk="0" h="86" w="99">
                  <a:moveTo>
                    <a:pt x="99" y="47"/>
                  </a:moveTo>
                  <a:lnTo>
                    <a:pt x="99" y="47"/>
                  </a:lnTo>
                  <a:cubicBezTo>
                    <a:pt x="99" y="66"/>
                    <a:pt x="80" y="86"/>
                    <a:pt x="53" y="86"/>
                  </a:cubicBezTo>
                  <a:cubicBezTo>
                    <a:pt x="27" y="86"/>
                    <a:pt x="0" y="66"/>
                    <a:pt x="0" y="47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3672720" y="619973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3672720" y="629009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7"/>
                  </a:moveTo>
                  <a:lnTo>
                    <a:pt x="99" y="47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7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3672720" y="637865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2"/>
                    <a:pt x="80" y="92"/>
                    <a:pt x="53" y="92"/>
                  </a:cubicBezTo>
                  <a:cubicBezTo>
                    <a:pt x="27" y="92"/>
                    <a:pt x="0" y="72"/>
                    <a:pt x="0" y="46"/>
                  </a:cubicBezTo>
                  <a:cubicBezTo>
                    <a:pt x="0" y="26"/>
                    <a:pt x="27" y="0"/>
                    <a:pt x="53" y="0"/>
                  </a:cubicBezTo>
                  <a:cubicBezTo>
                    <a:pt x="80" y="0"/>
                    <a:pt x="99" y="26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367272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2"/>
                    <a:pt x="53" y="92"/>
                  </a:cubicBezTo>
                  <a:cubicBezTo>
                    <a:pt x="27" y="92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3672720" y="6559370"/>
              <a:ext cx="35640" cy="31320"/>
            </a:xfrm>
            <a:custGeom>
              <a:rect b="b" l="l" r="r" t="t"/>
              <a:pathLst>
                <a:path extrusionOk="0" h="87" w="99">
                  <a:moveTo>
                    <a:pt x="99" y="40"/>
                  </a:moveTo>
                  <a:lnTo>
                    <a:pt x="99" y="40"/>
                  </a:lnTo>
                  <a:cubicBezTo>
                    <a:pt x="99" y="66"/>
                    <a:pt x="80" y="87"/>
                    <a:pt x="53" y="87"/>
                  </a:cubicBezTo>
                  <a:cubicBezTo>
                    <a:pt x="27" y="87"/>
                    <a:pt x="0" y="66"/>
                    <a:pt x="0" y="40"/>
                  </a:cubicBezTo>
                  <a:cubicBezTo>
                    <a:pt x="0" y="21"/>
                    <a:pt x="27" y="0"/>
                    <a:pt x="53" y="0"/>
                  </a:cubicBezTo>
                  <a:cubicBezTo>
                    <a:pt x="80" y="0"/>
                    <a:pt x="99" y="21"/>
                    <a:pt x="99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3672720" y="664793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2"/>
                    <a:pt x="80" y="92"/>
                    <a:pt x="53" y="92"/>
                  </a:cubicBezTo>
                  <a:cubicBezTo>
                    <a:pt x="27" y="92"/>
                    <a:pt x="0" y="72"/>
                    <a:pt x="0" y="46"/>
                  </a:cubicBezTo>
                  <a:cubicBezTo>
                    <a:pt x="0" y="19"/>
                    <a:pt x="27" y="0"/>
                    <a:pt x="53" y="0"/>
                  </a:cubicBezTo>
                  <a:cubicBezTo>
                    <a:pt x="80" y="0"/>
                    <a:pt x="99" y="19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3672720" y="6738290"/>
              <a:ext cx="35640" cy="30960"/>
            </a:xfrm>
            <a:custGeom>
              <a:rect b="b" l="l" r="r" t="t"/>
              <a:pathLst>
                <a:path extrusionOk="0" h="86" w="99">
                  <a:moveTo>
                    <a:pt x="99" y="46"/>
                  </a:moveTo>
                  <a:lnTo>
                    <a:pt x="99" y="46"/>
                  </a:lnTo>
                  <a:cubicBezTo>
                    <a:pt x="99" y="66"/>
                    <a:pt x="80" y="86"/>
                    <a:pt x="53" y="86"/>
                  </a:cubicBezTo>
                  <a:cubicBezTo>
                    <a:pt x="27" y="86"/>
                    <a:pt x="0" y="66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3672720" y="682649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6"/>
                  </a:cubicBezTo>
                  <a:cubicBezTo>
                    <a:pt x="0" y="19"/>
                    <a:pt x="27" y="0"/>
                    <a:pt x="53" y="0"/>
                  </a:cubicBezTo>
                  <a:cubicBezTo>
                    <a:pt x="80" y="0"/>
                    <a:pt x="99" y="19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405648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9" y="0"/>
                    <a:pt x="99" y="20"/>
                    <a:pt x="99" y="46"/>
                  </a:cubicBezTo>
                  <a:cubicBezTo>
                    <a:pt x="99" y="73"/>
                    <a:pt x="79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3961080" y="6469010"/>
              <a:ext cx="36000" cy="33120"/>
            </a:xfrm>
            <a:custGeom>
              <a:rect b="b" l="l" r="r" t="t"/>
              <a:pathLst>
                <a:path extrusionOk="0" h="92" w="100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100" y="20"/>
                    <a:pt x="100" y="46"/>
                  </a:cubicBezTo>
                  <a:cubicBezTo>
                    <a:pt x="100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3866040" y="6469010"/>
              <a:ext cx="33120" cy="33120"/>
            </a:xfrm>
            <a:custGeom>
              <a:rect b="b" l="l" r="r" t="t"/>
              <a:pathLst>
                <a:path extrusionOk="0" h="92" w="92">
                  <a:moveTo>
                    <a:pt x="46" y="92"/>
                  </a:moveTo>
                  <a:lnTo>
                    <a:pt x="46" y="92"/>
                  </a:lnTo>
                  <a:cubicBezTo>
                    <a:pt x="19" y="92"/>
                    <a:pt x="0" y="73"/>
                    <a:pt x="0" y="46"/>
                  </a:cubicBezTo>
                  <a:cubicBezTo>
                    <a:pt x="0" y="20"/>
                    <a:pt x="19" y="0"/>
                    <a:pt x="46" y="0"/>
                  </a:cubicBezTo>
                  <a:cubicBezTo>
                    <a:pt x="72" y="0"/>
                    <a:pt x="92" y="20"/>
                    <a:pt x="92" y="46"/>
                  </a:cubicBezTo>
                  <a:cubicBezTo>
                    <a:pt x="92" y="73"/>
                    <a:pt x="72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3770640" y="6469010"/>
              <a:ext cx="33120" cy="33120"/>
            </a:xfrm>
            <a:custGeom>
              <a:rect b="b" l="l" r="r" t="t"/>
              <a:pathLst>
                <a:path extrusionOk="0" h="92" w="92">
                  <a:moveTo>
                    <a:pt x="46" y="92"/>
                  </a:moveTo>
                  <a:lnTo>
                    <a:pt x="46" y="92"/>
                  </a:lnTo>
                  <a:cubicBezTo>
                    <a:pt x="19" y="92"/>
                    <a:pt x="0" y="73"/>
                    <a:pt x="0" y="46"/>
                  </a:cubicBezTo>
                  <a:cubicBezTo>
                    <a:pt x="0" y="20"/>
                    <a:pt x="19" y="0"/>
                    <a:pt x="46" y="0"/>
                  </a:cubicBezTo>
                  <a:cubicBezTo>
                    <a:pt x="73" y="0"/>
                    <a:pt x="92" y="20"/>
                    <a:pt x="92" y="46"/>
                  </a:cubicBezTo>
                  <a:cubicBezTo>
                    <a:pt x="92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367272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53" y="92"/>
                  </a:moveTo>
                  <a:lnTo>
                    <a:pt x="53" y="92"/>
                  </a:lnTo>
                  <a:cubicBezTo>
                    <a:pt x="27" y="92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ubicBezTo>
                    <a:pt x="99" y="73"/>
                    <a:pt x="80" y="92"/>
                    <a:pt x="53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3577320" y="6469010"/>
              <a:ext cx="36000" cy="33120"/>
            </a:xfrm>
            <a:custGeom>
              <a:rect b="b" l="l" r="r" t="t"/>
              <a:pathLst>
                <a:path extrusionOk="0" h="92" w="100">
                  <a:moveTo>
                    <a:pt x="54" y="92"/>
                  </a:moveTo>
                  <a:lnTo>
                    <a:pt x="54" y="92"/>
                  </a:lnTo>
                  <a:cubicBezTo>
                    <a:pt x="21" y="92"/>
                    <a:pt x="0" y="73"/>
                    <a:pt x="0" y="46"/>
                  </a:cubicBezTo>
                  <a:cubicBezTo>
                    <a:pt x="0" y="20"/>
                    <a:pt x="21" y="0"/>
                    <a:pt x="54" y="0"/>
                  </a:cubicBezTo>
                  <a:cubicBezTo>
                    <a:pt x="80" y="0"/>
                    <a:pt x="100" y="20"/>
                    <a:pt x="100" y="46"/>
                  </a:cubicBezTo>
                  <a:cubicBezTo>
                    <a:pt x="100" y="73"/>
                    <a:pt x="80" y="92"/>
                    <a:pt x="54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348228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2" y="0"/>
                    <a:pt x="99" y="20"/>
                    <a:pt x="99" y="46"/>
                  </a:cubicBezTo>
                  <a:cubicBezTo>
                    <a:pt x="99" y="73"/>
                    <a:pt x="72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3386880" y="6469010"/>
              <a:ext cx="33480" cy="33120"/>
            </a:xfrm>
            <a:custGeom>
              <a:rect b="b" l="l" r="r" t="t"/>
              <a:pathLst>
                <a:path extrusionOk="0" h="92" w="93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93" y="20"/>
                    <a:pt x="93" y="46"/>
                  </a:cubicBezTo>
                  <a:cubicBezTo>
                    <a:pt x="93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3291480" y="6469010"/>
              <a:ext cx="33480" cy="33120"/>
            </a:xfrm>
            <a:custGeom>
              <a:rect b="b" l="l" r="r" t="t"/>
              <a:pathLst>
                <a:path extrusionOk="0" h="92" w="93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93" y="20"/>
                    <a:pt x="93" y="46"/>
                  </a:cubicBezTo>
                  <a:cubicBezTo>
                    <a:pt x="93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3943800" y="6215930"/>
              <a:ext cx="34920" cy="32040"/>
            </a:xfrm>
            <a:custGeom>
              <a:rect b="b" l="l" r="r" t="t"/>
              <a:pathLst>
                <a:path extrusionOk="0" h="89" w="97">
                  <a:moveTo>
                    <a:pt x="88" y="74"/>
                  </a:moveTo>
                  <a:lnTo>
                    <a:pt x="88" y="74"/>
                  </a:lnTo>
                  <a:cubicBezTo>
                    <a:pt x="68" y="94"/>
                    <a:pt x="35" y="94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1" y="28"/>
                    <a:pt x="101" y="61"/>
                    <a:pt x="8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3877200" y="627929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81" y="77"/>
                  </a:moveTo>
                  <a:lnTo>
                    <a:pt x="81" y="77"/>
                  </a:lnTo>
                  <a:cubicBezTo>
                    <a:pt x="61" y="96"/>
                    <a:pt x="35" y="96"/>
                    <a:pt x="15" y="77"/>
                  </a:cubicBezTo>
                  <a:cubicBezTo>
                    <a:pt x="-5" y="57"/>
                    <a:pt x="-5" y="30"/>
                    <a:pt x="15" y="11"/>
                  </a:cubicBezTo>
                  <a:cubicBezTo>
                    <a:pt x="35" y="-3"/>
                    <a:pt x="61" y="-3"/>
                    <a:pt x="81" y="11"/>
                  </a:cubicBezTo>
                  <a:cubicBezTo>
                    <a:pt x="101" y="30"/>
                    <a:pt x="101" y="57"/>
                    <a:pt x="8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808080" y="6342290"/>
              <a:ext cx="36720" cy="32400"/>
            </a:xfrm>
            <a:custGeom>
              <a:rect b="b" l="l" r="r" t="t"/>
              <a:pathLst>
                <a:path extrusionOk="0" h="90" w="102">
                  <a:moveTo>
                    <a:pt x="88" y="80"/>
                  </a:moveTo>
                  <a:lnTo>
                    <a:pt x="88" y="80"/>
                  </a:lnTo>
                  <a:cubicBezTo>
                    <a:pt x="68" y="94"/>
                    <a:pt x="35" y="94"/>
                    <a:pt x="15" y="80"/>
                  </a:cubicBezTo>
                  <a:cubicBezTo>
                    <a:pt x="-5" y="61"/>
                    <a:pt x="-5" y="34"/>
                    <a:pt x="15" y="14"/>
                  </a:cubicBezTo>
                  <a:cubicBezTo>
                    <a:pt x="35" y="-5"/>
                    <a:pt x="68" y="-5"/>
                    <a:pt x="88" y="14"/>
                  </a:cubicBezTo>
                  <a:cubicBezTo>
                    <a:pt x="107" y="34"/>
                    <a:pt x="107" y="61"/>
                    <a:pt x="88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3741480" y="6405650"/>
              <a:ext cx="34200" cy="32760"/>
            </a:xfrm>
            <a:custGeom>
              <a:rect b="b" l="l" r="r" t="t"/>
              <a:pathLst>
                <a:path extrusionOk="0" h="91" w="95">
                  <a:moveTo>
                    <a:pt x="81" y="77"/>
                  </a:moveTo>
                  <a:lnTo>
                    <a:pt x="81" y="77"/>
                  </a:lnTo>
                  <a:cubicBezTo>
                    <a:pt x="61" y="96"/>
                    <a:pt x="34" y="96"/>
                    <a:pt x="15" y="77"/>
                  </a:cubicBezTo>
                  <a:cubicBezTo>
                    <a:pt x="-5" y="57"/>
                    <a:pt x="-5" y="30"/>
                    <a:pt x="15" y="10"/>
                  </a:cubicBezTo>
                  <a:cubicBezTo>
                    <a:pt x="34" y="-3"/>
                    <a:pt x="61" y="-3"/>
                    <a:pt x="81" y="10"/>
                  </a:cubicBezTo>
                  <a:cubicBezTo>
                    <a:pt x="100" y="30"/>
                    <a:pt x="100" y="57"/>
                    <a:pt x="8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3673800" y="6468290"/>
              <a:ext cx="35280" cy="32760"/>
            </a:xfrm>
            <a:custGeom>
              <a:rect b="b" l="l" r="r" t="t"/>
              <a:pathLst>
                <a:path extrusionOk="0" h="91" w="98">
                  <a:moveTo>
                    <a:pt x="83" y="81"/>
                  </a:moveTo>
                  <a:lnTo>
                    <a:pt x="83" y="81"/>
                  </a:lnTo>
                  <a:cubicBezTo>
                    <a:pt x="63" y="94"/>
                    <a:pt x="30" y="94"/>
                    <a:pt x="11" y="81"/>
                  </a:cubicBezTo>
                  <a:cubicBezTo>
                    <a:pt x="-3" y="61"/>
                    <a:pt x="-3" y="35"/>
                    <a:pt x="11" y="15"/>
                  </a:cubicBezTo>
                  <a:cubicBezTo>
                    <a:pt x="30" y="-5"/>
                    <a:pt x="63" y="-5"/>
                    <a:pt x="83" y="15"/>
                  </a:cubicBezTo>
                  <a:cubicBezTo>
                    <a:pt x="103" y="35"/>
                    <a:pt x="103" y="61"/>
                    <a:pt x="83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3605400" y="6532730"/>
              <a:ext cx="34560" cy="32400"/>
            </a:xfrm>
            <a:custGeom>
              <a:rect b="b" l="l" r="r" t="t"/>
              <a:pathLst>
                <a:path extrusionOk="0" h="90" w="96">
                  <a:moveTo>
                    <a:pt x="81" y="74"/>
                  </a:moveTo>
                  <a:lnTo>
                    <a:pt x="81" y="74"/>
                  </a:lnTo>
                  <a:cubicBezTo>
                    <a:pt x="69" y="95"/>
                    <a:pt x="35" y="95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9" y="-5"/>
                    <a:pt x="81" y="15"/>
                  </a:cubicBezTo>
                  <a:cubicBezTo>
                    <a:pt x="102" y="28"/>
                    <a:pt x="102" y="61"/>
                    <a:pt x="81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3538800" y="6594650"/>
              <a:ext cx="34560" cy="34560"/>
            </a:xfrm>
            <a:custGeom>
              <a:rect b="b" l="l" r="r" t="t"/>
              <a:pathLst>
                <a:path extrusionOk="0" h="96" w="96">
                  <a:moveTo>
                    <a:pt x="81" y="81"/>
                  </a:moveTo>
                  <a:lnTo>
                    <a:pt x="81" y="81"/>
                  </a:lnTo>
                  <a:cubicBezTo>
                    <a:pt x="61" y="101"/>
                    <a:pt x="35" y="101"/>
                    <a:pt x="15" y="81"/>
                  </a:cubicBezTo>
                  <a:cubicBezTo>
                    <a:pt x="-5" y="61"/>
                    <a:pt x="-5" y="35"/>
                    <a:pt x="15" y="15"/>
                  </a:cubicBezTo>
                  <a:cubicBezTo>
                    <a:pt x="35" y="-5"/>
                    <a:pt x="61" y="-5"/>
                    <a:pt x="81" y="15"/>
                  </a:cubicBezTo>
                  <a:cubicBezTo>
                    <a:pt x="101" y="35"/>
                    <a:pt x="101" y="61"/>
                    <a:pt x="81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3469680" y="6659090"/>
              <a:ext cx="36720" cy="32040"/>
            </a:xfrm>
            <a:custGeom>
              <a:rect b="b" l="l" r="r" t="t"/>
              <a:pathLst>
                <a:path extrusionOk="0" h="89" w="102">
                  <a:moveTo>
                    <a:pt x="88" y="74"/>
                  </a:moveTo>
                  <a:lnTo>
                    <a:pt x="88" y="74"/>
                  </a:lnTo>
                  <a:cubicBezTo>
                    <a:pt x="68" y="94"/>
                    <a:pt x="35" y="94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7" y="28"/>
                    <a:pt x="107" y="61"/>
                    <a:pt x="8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3403080" y="672281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81" y="76"/>
                  </a:moveTo>
                  <a:lnTo>
                    <a:pt x="81" y="76"/>
                  </a:lnTo>
                  <a:cubicBezTo>
                    <a:pt x="61" y="96"/>
                    <a:pt x="34" y="96"/>
                    <a:pt x="15" y="76"/>
                  </a:cubicBezTo>
                  <a:cubicBezTo>
                    <a:pt x="-5" y="56"/>
                    <a:pt x="-5" y="30"/>
                    <a:pt x="15" y="9"/>
                  </a:cubicBezTo>
                  <a:cubicBezTo>
                    <a:pt x="34" y="-3"/>
                    <a:pt x="61" y="-3"/>
                    <a:pt x="81" y="9"/>
                  </a:cubicBezTo>
                  <a:cubicBezTo>
                    <a:pt x="101" y="30"/>
                    <a:pt x="101" y="56"/>
                    <a:pt x="81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943800" y="6722810"/>
              <a:ext cx="34920" cy="32760"/>
            </a:xfrm>
            <a:custGeom>
              <a:rect b="b" l="l" r="r" t="t"/>
              <a:pathLst>
                <a:path extrusionOk="0" h="91" w="97">
                  <a:moveTo>
                    <a:pt x="15" y="76"/>
                  </a:moveTo>
                  <a:lnTo>
                    <a:pt x="15" y="76"/>
                  </a:lnTo>
                  <a:cubicBezTo>
                    <a:pt x="-5" y="56"/>
                    <a:pt x="-5" y="30"/>
                    <a:pt x="15" y="9"/>
                  </a:cubicBezTo>
                  <a:cubicBezTo>
                    <a:pt x="35" y="-3"/>
                    <a:pt x="68" y="-3"/>
                    <a:pt x="88" y="9"/>
                  </a:cubicBezTo>
                  <a:cubicBezTo>
                    <a:pt x="101" y="30"/>
                    <a:pt x="101" y="56"/>
                    <a:pt x="88" y="76"/>
                  </a:cubicBezTo>
                  <a:cubicBezTo>
                    <a:pt x="68" y="96"/>
                    <a:pt x="35" y="96"/>
                    <a:pt x="15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3877200" y="6659090"/>
              <a:ext cx="34560" cy="32040"/>
            </a:xfrm>
            <a:custGeom>
              <a:rect b="b" l="l" r="r" t="t"/>
              <a:pathLst>
                <a:path extrusionOk="0" h="89" w="96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1" y="-5"/>
                    <a:pt x="81" y="15"/>
                  </a:cubicBezTo>
                  <a:cubicBezTo>
                    <a:pt x="101" y="28"/>
                    <a:pt x="101" y="61"/>
                    <a:pt x="81" y="74"/>
                  </a:cubicBezTo>
                  <a:cubicBezTo>
                    <a:pt x="61" y="94"/>
                    <a:pt x="35" y="94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808080" y="6594650"/>
              <a:ext cx="36720" cy="34560"/>
            </a:xfrm>
            <a:custGeom>
              <a:rect b="b" l="l" r="r" t="t"/>
              <a:pathLst>
                <a:path extrusionOk="0" h="96" w="102">
                  <a:moveTo>
                    <a:pt x="15" y="81"/>
                  </a:moveTo>
                  <a:lnTo>
                    <a:pt x="15" y="81"/>
                  </a:lnTo>
                  <a:cubicBezTo>
                    <a:pt x="-5" y="61"/>
                    <a:pt x="-5" y="35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7" y="35"/>
                    <a:pt x="107" y="61"/>
                    <a:pt x="88" y="81"/>
                  </a:cubicBezTo>
                  <a:cubicBezTo>
                    <a:pt x="68" y="101"/>
                    <a:pt x="35" y="101"/>
                    <a:pt x="15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3741480" y="6532730"/>
              <a:ext cx="34200" cy="32400"/>
            </a:xfrm>
            <a:custGeom>
              <a:rect b="b" l="l" r="r" t="t"/>
              <a:pathLst>
                <a:path extrusionOk="0" h="90" w="95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4" y="-5"/>
                    <a:pt x="61" y="-5"/>
                    <a:pt x="81" y="15"/>
                  </a:cubicBezTo>
                  <a:cubicBezTo>
                    <a:pt x="100" y="28"/>
                    <a:pt x="100" y="61"/>
                    <a:pt x="81" y="74"/>
                  </a:cubicBezTo>
                  <a:cubicBezTo>
                    <a:pt x="61" y="95"/>
                    <a:pt x="34" y="95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673800" y="6468290"/>
              <a:ext cx="35280" cy="32760"/>
            </a:xfrm>
            <a:custGeom>
              <a:rect b="b" l="l" r="r" t="t"/>
              <a:pathLst>
                <a:path extrusionOk="0" h="91" w="98">
                  <a:moveTo>
                    <a:pt x="11" y="81"/>
                  </a:moveTo>
                  <a:lnTo>
                    <a:pt x="11" y="81"/>
                  </a:lnTo>
                  <a:cubicBezTo>
                    <a:pt x="-3" y="61"/>
                    <a:pt x="-3" y="35"/>
                    <a:pt x="11" y="15"/>
                  </a:cubicBezTo>
                  <a:cubicBezTo>
                    <a:pt x="30" y="-5"/>
                    <a:pt x="63" y="-5"/>
                    <a:pt x="83" y="15"/>
                  </a:cubicBezTo>
                  <a:cubicBezTo>
                    <a:pt x="103" y="35"/>
                    <a:pt x="103" y="61"/>
                    <a:pt x="83" y="81"/>
                  </a:cubicBezTo>
                  <a:cubicBezTo>
                    <a:pt x="63" y="94"/>
                    <a:pt x="30" y="94"/>
                    <a:pt x="11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3605400" y="640565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15" y="77"/>
                  </a:moveTo>
                  <a:lnTo>
                    <a:pt x="15" y="77"/>
                  </a:lnTo>
                  <a:cubicBezTo>
                    <a:pt x="-5" y="57"/>
                    <a:pt x="-5" y="30"/>
                    <a:pt x="15" y="10"/>
                  </a:cubicBezTo>
                  <a:cubicBezTo>
                    <a:pt x="35" y="-3"/>
                    <a:pt x="69" y="-3"/>
                    <a:pt x="81" y="10"/>
                  </a:cubicBezTo>
                  <a:cubicBezTo>
                    <a:pt x="102" y="30"/>
                    <a:pt x="102" y="57"/>
                    <a:pt x="81" y="77"/>
                  </a:cubicBezTo>
                  <a:cubicBezTo>
                    <a:pt x="69" y="96"/>
                    <a:pt x="35" y="96"/>
                    <a:pt x="15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3538800" y="6342290"/>
              <a:ext cx="34560" cy="32400"/>
            </a:xfrm>
            <a:custGeom>
              <a:rect b="b" l="l" r="r" t="t"/>
              <a:pathLst>
                <a:path extrusionOk="0" h="90" w="96">
                  <a:moveTo>
                    <a:pt x="15" y="80"/>
                  </a:moveTo>
                  <a:lnTo>
                    <a:pt x="15" y="80"/>
                  </a:lnTo>
                  <a:cubicBezTo>
                    <a:pt x="-5" y="61"/>
                    <a:pt x="-5" y="34"/>
                    <a:pt x="15" y="14"/>
                  </a:cubicBezTo>
                  <a:cubicBezTo>
                    <a:pt x="35" y="-5"/>
                    <a:pt x="61" y="-5"/>
                    <a:pt x="81" y="14"/>
                  </a:cubicBezTo>
                  <a:cubicBezTo>
                    <a:pt x="101" y="34"/>
                    <a:pt x="101" y="61"/>
                    <a:pt x="81" y="80"/>
                  </a:cubicBezTo>
                  <a:cubicBezTo>
                    <a:pt x="61" y="94"/>
                    <a:pt x="35" y="94"/>
                    <a:pt x="15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3469680" y="6279290"/>
              <a:ext cx="36720" cy="32760"/>
            </a:xfrm>
            <a:custGeom>
              <a:rect b="b" l="l" r="r" t="t"/>
              <a:pathLst>
                <a:path extrusionOk="0" h="91" w="102">
                  <a:moveTo>
                    <a:pt x="15" y="77"/>
                  </a:moveTo>
                  <a:lnTo>
                    <a:pt x="15" y="77"/>
                  </a:lnTo>
                  <a:cubicBezTo>
                    <a:pt x="-5" y="57"/>
                    <a:pt x="-5" y="30"/>
                    <a:pt x="15" y="11"/>
                  </a:cubicBezTo>
                  <a:cubicBezTo>
                    <a:pt x="35" y="-3"/>
                    <a:pt x="68" y="-3"/>
                    <a:pt x="88" y="11"/>
                  </a:cubicBezTo>
                  <a:cubicBezTo>
                    <a:pt x="107" y="30"/>
                    <a:pt x="107" y="57"/>
                    <a:pt x="88" y="77"/>
                  </a:cubicBezTo>
                  <a:cubicBezTo>
                    <a:pt x="68" y="96"/>
                    <a:pt x="35" y="96"/>
                    <a:pt x="15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403080" y="6215930"/>
              <a:ext cx="34560" cy="32040"/>
            </a:xfrm>
            <a:custGeom>
              <a:rect b="b" l="l" r="r" t="t"/>
              <a:pathLst>
                <a:path extrusionOk="0" h="89" w="96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4" y="-5"/>
                    <a:pt x="61" y="-5"/>
                    <a:pt x="81" y="15"/>
                  </a:cubicBezTo>
                  <a:cubicBezTo>
                    <a:pt x="101" y="28"/>
                    <a:pt x="101" y="61"/>
                    <a:pt x="81" y="74"/>
                  </a:cubicBezTo>
                  <a:cubicBezTo>
                    <a:pt x="61" y="94"/>
                    <a:pt x="34" y="94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6"/>
          <p:cNvGrpSpPr/>
          <p:nvPr/>
        </p:nvGrpSpPr>
        <p:grpSpPr>
          <a:xfrm flipH="1" rot="10800000">
            <a:off x="8614335" y="4378742"/>
            <a:ext cx="344446" cy="673830"/>
            <a:chOff x="2448000" y="6102170"/>
            <a:chExt cx="378720" cy="740880"/>
          </a:xfrm>
        </p:grpSpPr>
        <p:sp>
          <p:nvSpPr>
            <p:cNvPr id="137" name="Google Shape;137;p6"/>
            <p:cNvSpPr/>
            <p:nvPr/>
          </p:nvSpPr>
          <p:spPr>
            <a:xfrm>
              <a:off x="2448000" y="610217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0"/>
                    <a:pt x="821" y="1059"/>
                    <a:pt x="523" y="1059"/>
                  </a:cubicBezTo>
                  <a:cubicBezTo>
                    <a:pt x="231" y="1059"/>
                    <a:pt x="0" y="820"/>
                    <a:pt x="0" y="529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2448000" y="6192530"/>
              <a:ext cx="378720" cy="378720"/>
            </a:xfrm>
            <a:custGeom>
              <a:rect b="b" l="l" r="r" t="t"/>
              <a:pathLst>
                <a:path extrusionOk="0" h="1052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1"/>
                    <a:pt x="821" y="1052"/>
                    <a:pt x="523" y="1052"/>
                  </a:cubicBezTo>
                  <a:cubicBezTo>
                    <a:pt x="231" y="1052"/>
                    <a:pt x="0" y="821"/>
                    <a:pt x="0" y="529"/>
                  </a:cubicBezTo>
                  <a:cubicBezTo>
                    <a:pt x="0" y="232"/>
                    <a:pt x="231" y="0"/>
                    <a:pt x="523" y="0"/>
                  </a:cubicBezTo>
                  <a:cubicBezTo>
                    <a:pt x="821" y="0"/>
                    <a:pt x="1052" y="232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2448000" y="628073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448000" y="6371090"/>
              <a:ext cx="378720" cy="381600"/>
            </a:xfrm>
            <a:custGeom>
              <a:rect b="b" l="l" r="r" t="t"/>
              <a:pathLst>
                <a:path extrusionOk="0" h="1060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60"/>
                    <a:pt x="523" y="1060"/>
                  </a:cubicBezTo>
                  <a:cubicBezTo>
                    <a:pt x="231" y="1060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2448000" y="646181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6"/>
          <p:cNvGrpSpPr/>
          <p:nvPr/>
        </p:nvGrpSpPr>
        <p:grpSpPr>
          <a:xfrm flipH="1" rot="10800000">
            <a:off x="8485837" y="209790"/>
            <a:ext cx="601441" cy="562228"/>
            <a:chOff x="3291480" y="6111530"/>
            <a:chExt cx="800640" cy="748440"/>
          </a:xfrm>
        </p:grpSpPr>
        <p:sp>
          <p:nvSpPr>
            <p:cNvPr id="143" name="Google Shape;143;p6"/>
            <p:cNvSpPr/>
            <p:nvPr/>
          </p:nvSpPr>
          <p:spPr>
            <a:xfrm>
              <a:off x="3672720" y="6111530"/>
              <a:ext cx="35640" cy="30960"/>
            </a:xfrm>
            <a:custGeom>
              <a:rect b="b" l="l" r="r" t="t"/>
              <a:pathLst>
                <a:path extrusionOk="0" h="86" w="99">
                  <a:moveTo>
                    <a:pt x="99" y="47"/>
                  </a:moveTo>
                  <a:lnTo>
                    <a:pt x="99" y="47"/>
                  </a:lnTo>
                  <a:cubicBezTo>
                    <a:pt x="99" y="66"/>
                    <a:pt x="80" y="86"/>
                    <a:pt x="53" y="86"/>
                  </a:cubicBezTo>
                  <a:cubicBezTo>
                    <a:pt x="27" y="86"/>
                    <a:pt x="0" y="66"/>
                    <a:pt x="0" y="47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672720" y="619973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3672720" y="629009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7"/>
                  </a:moveTo>
                  <a:lnTo>
                    <a:pt x="99" y="47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7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3672720" y="637865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2"/>
                    <a:pt x="80" y="92"/>
                    <a:pt x="53" y="92"/>
                  </a:cubicBezTo>
                  <a:cubicBezTo>
                    <a:pt x="27" y="92"/>
                    <a:pt x="0" y="72"/>
                    <a:pt x="0" y="46"/>
                  </a:cubicBezTo>
                  <a:cubicBezTo>
                    <a:pt x="0" y="26"/>
                    <a:pt x="27" y="0"/>
                    <a:pt x="53" y="0"/>
                  </a:cubicBezTo>
                  <a:cubicBezTo>
                    <a:pt x="80" y="0"/>
                    <a:pt x="99" y="26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367272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2"/>
                    <a:pt x="53" y="92"/>
                  </a:cubicBezTo>
                  <a:cubicBezTo>
                    <a:pt x="27" y="92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3672720" y="6559370"/>
              <a:ext cx="35640" cy="31320"/>
            </a:xfrm>
            <a:custGeom>
              <a:rect b="b" l="l" r="r" t="t"/>
              <a:pathLst>
                <a:path extrusionOk="0" h="87" w="99">
                  <a:moveTo>
                    <a:pt x="99" y="40"/>
                  </a:moveTo>
                  <a:lnTo>
                    <a:pt x="99" y="40"/>
                  </a:lnTo>
                  <a:cubicBezTo>
                    <a:pt x="99" y="66"/>
                    <a:pt x="80" y="87"/>
                    <a:pt x="53" y="87"/>
                  </a:cubicBezTo>
                  <a:cubicBezTo>
                    <a:pt x="27" y="87"/>
                    <a:pt x="0" y="66"/>
                    <a:pt x="0" y="40"/>
                  </a:cubicBezTo>
                  <a:cubicBezTo>
                    <a:pt x="0" y="21"/>
                    <a:pt x="27" y="0"/>
                    <a:pt x="53" y="0"/>
                  </a:cubicBezTo>
                  <a:cubicBezTo>
                    <a:pt x="80" y="0"/>
                    <a:pt x="99" y="21"/>
                    <a:pt x="99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3672720" y="664793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2"/>
                    <a:pt x="80" y="92"/>
                    <a:pt x="53" y="92"/>
                  </a:cubicBezTo>
                  <a:cubicBezTo>
                    <a:pt x="27" y="92"/>
                    <a:pt x="0" y="72"/>
                    <a:pt x="0" y="46"/>
                  </a:cubicBezTo>
                  <a:cubicBezTo>
                    <a:pt x="0" y="19"/>
                    <a:pt x="27" y="0"/>
                    <a:pt x="53" y="0"/>
                  </a:cubicBezTo>
                  <a:cubicBezTo>
                    <a:pt x="80" y="0"/>
                    <a:pt x="99" y="19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3672720" y="6738290"/>
              <a:ext cx="35640" cy="30960"/>
            </a:xfrm>
            <a:custGeom>
              <a:rect b="b" l="l" r="r" t="t"/>
              <a:pathLst>
                <a:path extrusionOk="0" h="86" w="99">
                  <a:moveTo>
                    <a:pt x="99" y="46"/>
                  </a:moveTo>
                  <a:lnTo>
                    <a:pt x="99" y="46"/>
                  </a:lnTo>
                  <a:cubicBezTo>
                    <a:pt x="99" y="66"/>
                    <a:pt x="80" y="86"/>
                    <a:pt x="53" y="86"/>
                  </a:cubicBezTo>
                  <a:cubicBezTo>
                    <a:pt x="27" y="86"/>
                    <a:pt x="0" y="66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3672720" y="682649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6"/>
                  </a:cubicBezTo>
                  <a:cubicBezTo>
                    <a:pt x="0" y="19"/>
                    <a:pt x="27" y="0"/>
                    <a:pt x="53" y="0"/>
                  </a:cubicBezTo>
                  <a:cubicBezTo>
                    <a:pt x="80" y="0"/>
                    <a:pt x="99" y="19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405648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9" y="0"/>
                    <a:pt x="99" y="20"/>
                    <a:pt x="99" y="46"/>
                  </a:cubicBezTo>
                  <a:cubicBezTo>
                    <a:pt x="99" y="73"/>
                    <a:pt x="79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961080" y="6469010"/>
              <a:ext cx="36000" cy="33120"/>
            </a:xfrm>
            <a:custGeom>
              <a:rect b="b" l="l" r="r" t="t"/>
              <a:pathLst>
                <a:path extrusionOk="0" h="92" w="100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100" y="20"/>
                    <a:pt x="100" y="46"/>
                  </a:cubicBezTo>
                  <a:cubicBezTo>
                    <a:pt x="100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866040" y="6469010"/>
              <a:ext cx="33120" cy="33120"/>
            </a:xfrm>
            <a:custGeom>
              <a:rect b="b" l="l" r="r" t="t"/>
              <a:pathLst>
                <a:path extrusionOk="0" h="92" w="92">
                  <a:moveTo>
                    <a:pt x="46" y="92"/>
                  </a:moveTo>
                  <a:lnTo>
                    <a:pt x="46" y="92"/>
                  </a:lnTo>
                  <a:cubicBezTo>
                    <a:pt x="19" y="92"/>
                    <a:pt x="0" y="73"/>
                    <a:pt x="0" y="46"/>
                  </a:cubicBezTo>
                  <a:cubicBezTo>
                    <a:pt x="0" y="20"/>
                    <a:pt x="19" y="0"/>
                    <a:pt x="46" y="0"/>
                  </a:cubicBezTo>
                  <a:cubicBezTo>
                    <a:pt x="72" y="0"/>
                    <a:pt x="92" y="20"/>
                    <a:pt x="92" y="46"/>
                  </a:cubicBezTo>
                  <a:cubicBezTo>
                    <a:pt x="92" y="73"/>
                    <a:pt x="72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770640" y="6469010"/>
              <a:ext cx="33120" cy="33120"/>
            </a:xfrm>
            <a:custGeom>
              <a:rect b="b" l="l" r="r" t="t"/>
              <a:pathLst>
                <a:path extrusionOk="0" h="92" w="92">
                  <a:moveTo>
                    <a:pt x="46" y="92"/>
                  </a:moveTo>
                  <a:lnTo>
                    <a:pt x="46" y="92"/>
                  </a:lnTo>
                  <a:cubicBezTo>
                    <a:pt x="19" y="92"/>
                    <a:pt x="0" y="73"/>
                    <a:pt x="0" y="46"/>
                  </a:cubicBezTo>
                  <a:cubicBezTo>
                    <a:pt x="0" y="20"/>
                    <a:pt x="19" y="0"/>
                    <a:pt x="46" y="0"/>
                  </a:cubicBezTo>
                  <a:cubicBezTo>
                    <a:pt x="73" y="0"/>
                    <a:pt x="92" y="20"/>
                    <a:pt x="92" y="46"/>
                  </a:cubicBezTo>
                  <a:cubicBezTo>
                    <a:pt x="92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67272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53" y="92"/>
                  </a:moveTo>
                  <a:lnTo>
                    <a:pt x="53" y="92"/>
                  </a:lnTo>
                  <a:cubicBezTo>
                    <a:pt x="27" y="92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ubicBezTo>
                    <a:pt x="99" y="73"/>
                    <a:pt x="80" y="92"/>
                    <a:pt x="53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577320" y="6469010"/>
              <a:ext cx="36000" cy="33120"/>
            </a:xfrm>
            <a:custGeom>
              <a:rect b="b" l="l" r="r" t="t"/>
              <a:pathLst>
                <a:path extrusionOk="0" h="92" w="100">
                  <a:moveTo>
                    <a:pt x="54" y="92"/>
                  </a:moveTo>
                  <a:lnTo>
                    <a:pt x="54" y="92"/>
                  </a:lnTo>
                  <a:cubicBezTo>
                    <a:pt x="21" y="92"/>
                    <a:pt x="0" y="73"/>
                    <a:pt x="0" y="46"/>
                  </a:cubicBezTo>
                  <a:cubicBezTo>
                    <a:pt x="0" y="20"/>
                    <a:pt x="21" y="0"/>
                    <a:pt x="54" y="0"/>
                  </a:cubicBezTo>
                  <a:cubicBezTo>
                    <a:pt x="80" y="0"/>
                    <a:pt x="100" y="20"/>
                    <a:pt x="100" y="46"/>
                  </a:cubicBezTo>
                  <a:cubicBezTo>
                    <a:pt x="100" y="73"/>
                    <a:pt x="80" y="92"/>
                    <a:pt x="54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48228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2" y="0"/>
                    <a:pt x="99" y="20"/>
                    <a:pt x="99" y="46"/>
                  </a:cubicBezTo>
                  <a:cubicBezTo>
                    <a:pt x="99" y="73"/>
                    <a:pt x="72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3386880" y="6469010"/>
              <a:ext cx="33480" cy="33120"/>
            </a:xfrm>
            <a:custGeom>
              <a:rect b="b" l="l" r="r" t="t"/>
              <a:pathLst>
                <a:path extrusionOk="0" h="92" w="93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93" y="20"/>
                    <a:pt x="93" y="46"/>
                  </a:cubicBezTo>
                  <a:cubicBezTo>
                    <a:pt x="93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291480" y="6469010"/>
              <a:ext cx="33480" cy="33120"/>
            </a:xfrm>
            <a:custGeom>
              <a:rect b="b" l="l" r="r" t="t"/>
              <a:pathLst>
                <a:path extrusionOk="0" h="92" w="93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93" y="20"/>
                    <a:pt x="93" y="46"/>
                  </a:cubicBezTo>
                  <a:cubicBezTo>
                    <a:pt x="93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3943800" y="6215930"/>
              <a:ext cx="34920" cy="32040"/>
            </a:xfrm>
            <a:custGeom>
              <a:rect b="b" l="l" r="r" t="t"/>
              <a:pathLst>
                <a:path extrusionOk="0" h="89" w="97">
                  <a:moveTo>
                    <a:pt x="88" y="74"/>
                  </a:moveTo>
                  <a:lnTo>
                    <a:pt x="88" y="74"/>
                  </a:lnTo>
                  <a:cubicBezTo>
                    <a:pt x="68" y="94"/>
                    <a:pt x="35" y="94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1" y="28"/>
                    <a:pt x="101" y="61"/>
                    <a:pt x="8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3877200" y="627929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81" y="77"/>
                  </a:moveTo>
                  <a:lnTo>
                    <a:pt x="81" y="77"/>
                  </a:lnTo>
                  <a:cubicBezTo>
                    <a:pt x="61" y="96"/>
                    <a:pt x="35" y="96"/>
                    <a:pt x="15" y="77"/>
                  </a:cubicBezTo>
                  <a:cubicBezTo>
                    <a:pt x="-5" y="57"/>
                    <a:pt x="-5" y="30"/>
                    <a:pt x="15" y="11"/>
                  </a:cubicBezTo>
                  <a:cubicBezTo>
                    <a:pt x="35" y="-3"/>
                    <a:pt x="61" y="-3"/>
                    <a:pt x="81" y="11"/>
                  </a:cubicBezTo>
                  <a:cubicBezTo>
                    <a:pt x="101" y="30"/>
                    <a:pt x="101" y="57"/>
                    <a:pt x="8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808080" y="6342290"/>
              <a:ext cx="36720" cy="32400"/>
            </a:xfrm>
            <a:custGeom>
              <a:rect b="b" l="l" r="r" t="t"/>
              <a:pathLst>
                <a:path extrusionOk="0" h="90" w="102">
                  <a:moveTo>
                    <a:pt x="88" y="80"/>
                  </a:moveTo>
                  <a:lnTo>
                    <a:pt x="88" y="80"/>
                  </a:lnTo>
                  <a:cubicBezTo>
                    <a:pt x="68" y="94"/>
                    <a:pt x="35" y="94"/>
                    <a:pt x="15" y="80"/>
                  </a:cubicBezTo>
                  <a:cubicBezTo>
                    <a:pt x="-5" y="61"/>
                    <a:pt x="-5" y="34"/>
                    <a:pt x="15" y="14"/>
                  </a:cubicBezTo>
                  <a:cubicBezTo>
                    <a:pt x="35" y="-5"/>
                    <a:pt x="68" y="-5"/>
                    <a:pt x="88" y="14"/>
                  </a:cubicBezTo>
                  <a:cubicBezTo>
                    <a:pt x="107" y="34"/>
                    <a:pt x="107" y="61"/>
                    <a:pt x="88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3741480" y="6405650"/>
              <a:ext cx="34200" cy="32760"/>
            </a:xfrm>
            <a:custGeom>
              <a:rect b="b" l="l" r="r" t="t"/>
              <a:pathLst>
                <a:path extrusionOk="0" h="91" w="95">
                  <a:moveTo>
                    <a:pt x="81" y="77"/>
                  </a:moveTo>
                  <a:lnTo>
                    <a:pt x="81" y="77"/>
                  </a:lnTo>
                  <a:cubicBezTo>
                    <a:pt x="61" y="96"/>
                    <a:pt x="34" y="96"/>
                    <a:pt x="15" y="77"/>
                  </a:cubicBezTo>
                  <a:cubicBezTo>
                    <a:pt x="-5" y="57"/>
                    <a:pt x="-5" y="30"/>
                    <a:pt x="15" y="10"/>
                  </a:cubicBezTo>
                  <a:cubicBezTo>
                    <a:pt x="34" y="-3"/>
                    <a:pt x="61" y="-3"/>
                    <a:pt x="81" y="10"/>
                  </a:cubicBezTo>
                  <a:cubicBezTo>
                    <a:pt x="100" y="30"/>
                    <a:pt x="100" y="57"/>
                    <a:pt x="8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3673800" y="6468290"/>
              <a:ext cx="35280" cy="32760"/>
            </a:xfrm>
            <a:custGeom>
              <a:rect b="b" l="l" r="r" t="t"/>
              <a:pathLst>
                <a:path extrusionOk="0" h="91" w="98">
                  <a:moveTo>
                    <a:pt x="83" y="81"/>
                  </a:moveTo>
                  <a:lnTo>
                    <a:pt x="83" y="81"/>
                  </a:lnTo>
                  <a:cubicBezTo>
                    <a:pt x="63" y="94"/>
                    <a:pt x="30" y="94"/>
                    <a:pt x="11" y="81"/>
                  </a:cubicBezTo>
                  <a:cubicBezTo>
                    <a:pt x="-3" y="61"/>
                    <a:pt x="-3" y="35"/>
                    <a:pt x="11" y="15"/>
                  </a:cubicBezTo>
                  <a:cubicBezTo>
                    <a:pt x="30" y="-5"/>
                    <a:pt x="63" y="-5"/>
                    <a:pt x="83" y="15"/>
                  </a:cubicBezTo>
                  <a:cubicBezTo>
                    <a:pt x="103" y="35"/>
                    <a:pt x="103" y="61"/>
                    <a:pt x="83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3605400" y="6532730"/>
              <a:ext cx="34560" cy="32400"/>
            </a:xfrm>
            <a:custGeom>
              <a:rect b="b" l="l" r="r" t="t"/>
              <a:pathLst>
                <a:path extrusionOk="0" h="90" w="96">
                  <a:moveTo>
                    <a:pt x="81" y="74"/>
                  </a:moveTo>
                  <a:lnTo>
                    <a:pt x="81" y="74"/>
                  </a:lnTo>
                  <a:cubicBezTo>
                    <a:pt x="69" y="95"/>
                    <a:pt x="35" y="95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9" y="-5"/>
                    <a:pt x="81" y="15"/>
                  </a:cubicBezTo>
                  <a:cubicBezTo>
                    <a:pt x="102" y="28"/>
                    <a:pt x="102" y="61"/>
                    <a:pt x="81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3538800" y="6594650"/>
              <a:ext cx="34560" cy="34560"/>
            </a:xfrm>
            <a:custGeom>
              <a:rect b="b" l="l" r="r" t="t"/>
              <a:pathLst>
                <a:path extrusionOk="0" h="96" w="96">
                  <a:moveTo>
                    <a:pt x="81" y="81"/>
                  </a:moveTo>
                  <a:lnTo>
                    <a:pt x="81" y="81"/>
                  </a:lnTo>
                  <a:cubicBezTo>
                    <a:pt x="61" y="101"/>
                    <a:pt x="35" y="101"/>
                    <a:pt x="15" y="81"/>
                  </a:cubicBezTo>
                  <a:cubicBezTo>
                    <a:pt x="-5" y="61"/>
                    <a:pt x="-5" y="35"/>
                    <a:pt x="15" y="15"/>
                  </a:cubicBezTo>
                  <a:cubicBezTo>
                    <a:pt x="35" y="-5"/>
                    <a:pt x="61" y="-5"/>
                    <a:pt x="81" y="15"/>
                  </a:cubicBezTo>
                  <a:cubicBezTo>
                    <a:pt x="101" y="35"/>
                    <a:pt x="101" y="61"/>
                    <a:pt x="81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3469680" y="6659090"/>
              <a:ext cx="36720" cy="32040"/>
            </a:xfrm>
            <a:custGeom>
              <a:rect b="b" l="l" r="r" t="t"/>
              <a:pathLst>
                <a:path extrusionOk="0" h="89" w="102">
                  <a:moveTo>
                    <a:pt x="88" y="74"/>
                  </a:moveTo>
                  <a:lnTo>
                    <a:pt x="88" y="74"/>
                  </a:lnTo>
                  <a:cubicBezTo>
                    <a:pt x="68" y="94"/>
                    <a:pt x="35" y="94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7" y="28"/>
                    <a:pt x="107" y="61"/>
                    <a:pt x="8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3403080" y="672281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81" y="76"/>
                  </a:moveTo>
                  <a:lnTo>
                    <a:pt x="81" y="76"/>
                  </a:lnTo>
                  <a:cubicBezTo>
                    <a:pt x="61" y="96"/>
                    <a:pt x="34" y="96"/>
                    <a:pt x="15" y="76"/>
                  </a:cubicBezTo>
                  <a:cubicBezTo>
                    <a:pt x="-5" y="56"/>
                    <a:pt x="-5" y="30"/>
                    <a:pt x="15" y="9"/>
                  </a:cubicBezTo>
                  <a:cubicBezTo>
                    <a:pt x="34" y="-3"/>
                    <a:pt x="61" y="-3"/>
                    <a:pt x="81" y="9"/>
                  </a:cubicBezTo>
                  <a:cubicBezTo>
                    <a:pt x="101" y="30"/>
                    <a:pt x="101" y="56"/>
                    <a:pt x="81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3943800" y="6722810"/>
              <a:ext cx="34920" cy="32760"/>
            </a:xfrm>
            <a:custGeom>
              <a:rect b="b" l="l" r="r" t="t"/>
              <a:pathLst>
                <a:path extrusionOk="0" h="91" w="97">
                  <a:moveTo>
                    <a:pt x="15" y="76"/>
                  </a:moveTo>
                  <a:lnTo>
                    <a:pt x="15" y="76"/>
                  </a:lnTo>
                  <a:cubicBezTo>
                    <a:pt x="-5" y="56"/>
                    <a:pt x="-5" y="30"/>
                    <a:pt x="15" y="9"/>
                  </a:cubicBezTo>
                  <a:cubicBezTo>
                    <a:pt x="35" y="-3"/>
                    <a:pt x="68" y="-3"/>
                    <a:pt x="88" y="9"/>
                  </a:cubicBezTo>
                  <a:cubicBezTo>
                    <a:pt x="101" y="30"/>
                    <a:pt x="101" y="56"/>
                    <a:pt x="88" y="76"/>
                  </a:cubicBezTo>
                  <a:cubicBezTo>
                    <a:pt x="68" y="96"/>
                    <a:pt x="35" y="96"/>
                    <a:pt x="15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3877200" y="6659090"/>
              <a:ext cx="34560" cy="32040"/>
            </a:xfrm>
            <a:custGeom>
              <a:rect b="b" l="l" r="r" t="t"/>
              <a:pathLst>
                <a:path extrusionOk="0" h="89" w="96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1" y="-5"/>
                    <a:pt x="81" y="15"/>
                  </a:cubicBezTo>
                  <a:cubicBezTo>
                    <a:pt x="101" y="28"/>
                    <a:pt x="101" y="61"/>
                    <a:pt x="81" y="74"/>
                  </a:cubicBezTo>
                  <a:cubicBezTo>
                    <a:pt x="61" y="94"/>
                    <a:pt x="35" y="94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3808080" y="6594650"/>
              <a:ext cx="36720" cy="34560"/>
            </a:xfrm>
            <a:custGeom>
              <a:rect b="b" l="l" r="r" t="t"/>
              <a:pathLst>
                <a:path extrusionOk="0" h="96" w="102">
                  <a:moveTo>
                    <a:pt x="15" y="81"/>
                  </a:moveTo>
                  <a:lnTo>
                    <a:pt x="15" y="81"/>
                  </a:lnTo>
                  <a:cubicBezTo>
                    <a:pt x="-5" y="61"/>
                    <a:pt x="-5" y="35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7" y="35"/>
                    <a:pt x="107" y="61"/>
                    <a:pt x="88" y="81"/>
                  </a:cubicBezTo>
                  <a:cubicBezTo>
                    <a:pt x="68" y="101"/>
                    <a:pt x="35" y="101"/>
                    <a:pt x="15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3741480" y="6532730"/>
              <a:ext cx="34200" cy="32400"/>
            </a:xfrm>
            <a:custGeom>
              <a:rect b="b" l="l" r="r" t="t"/>
              <a:pathLst>
                <a:path extrusionOk="0" h="90" w="95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4" y="-5"/>
                    <a:pt x="61" y="-5"/>
                    <a:pt x="81" y="15"/>
                  </a:cubicBezTo>
                  <a:cubicBezTo>
                    <a:pt x="100" y="28"/>
                    <a:pt x="100" y="61"/>
                    <a:pt x="81" y="74"/>
                  </a:cubicBezTo>
                  <a:cubicBezTo>
                    <a:pt x="61" y="95"/>
                    <a:pt x="34" y="95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73800" y="6468290"/>
              <a:ext cx="35280" cy="32760"/>
            </a:xfrm>
            <a:custGeom>
              <a:rect b="b" l="l" r="r" t="t"/>
              <a:pathLst>
                <a:path extrusionOk="0" h="91" w="98">
                  <a:moveTo>
                    <a:pt x="11" y="81"/>
                  </a:moveTo>
                  <a:lnTo>
                    <a:pt x="11" y="81"/>
                  </a:lnTo>
                  <a:cubicBezTo>
                    <a:pt x="-3" y="61"/>
                    <a:pt x="-3" y="35"/>
                    <a:pt x="11" y="15"/>
                  </a:cubicBezTo>
                  <a:cubicBezTo>
                    <a:pt x="30" y="-5"/>
                    <a:pt x="63" y="-5"/>
                    <a:pt x="83" y="15"/>
                  </a:cubicBezTo>
                  <a:cubicBezTo>
                    <a:pt x="103" y="35"/>
                    <a:pt x="103" y="61"/>
                    <a:pt x="83" y="81"/>
                  </a:cubicBezTo>
                  <a:cubicBezTo>
                    <a:pt x="63" y="94"/>
                    <a:pt x="30" y="94"/>
                    <a:pt x="11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3605400" y="640565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15" y="77"/>
                  </a:moveTo>
                  <a:lnTo>
                    <a:pt x="15" y="77"/>
                  </a:lnTo>
                  <a:cubicBezTo>
                    <a:pt x="-5" y="57"/>
                    <a:pt x="-5" y="30"/>
                    <a:pt x="15" y="10"/>
                  </a:cubicBezTo>
                  <a:cubicBezTo>
                    <a:pt x="35" y="-3"/>
                    <a:pt x="69" y="-3"/>
                    <a:pt x="81" y="10"/>
                  </a:cubicBezTo>
                  <a:cubicBezTo>
                    <a:pt x="102" y="30"/>
                    <a:pt x="102" y="57"/>
                    <a:pt x="81" y="77"/>
                  </a:cubicBezTo>
                  <a:cubicBezTo>
                    <a:pt x="69" y="96"/>
                    <a:pt x="35" y="96"/>
                    <a:pt x="15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3538800" y="6342290"/>
              <a:ext cx="34560" cy="32400"/>
            </a:xfrm>
            <a:custGeom>
              <a:rect b="b" l="l" r="r" t="t"/>
              <a:pathLst>
                <a:path extrusionOk="0" h="90" w="96">
                  <a:moveTo>
                    <a:pt x="15" y="80"/>
                  </a:moveTo>
                  <a:lnTo>
                    <a:pt x="15" y="80"/>
                  </a:lnTo>
                  <a:cubicBezTo>
                    <a:pt x="-5" y="61"/>
                    <a:pt x="-5" y="34"/>
                    <a:pt x="15" y="14"/>
                  </a:cubicBezTo>
                  <a:cubicBezTo>
                    <a:pt x="35" y="-5"/>
                    <a:pt x="61" y="-5"/>
                    <a:pt x="81" y="14"/>
                  </a:cubicBezTo>
                  <a:cubicBezTo>
                    <a:pt x="101" y="34"/>
                    <a:pt x="101" y="61"/>
                    <a:pt x="81" y="80"/>
                  </a:cubicBezTo>
                  <a:cubicBezTo>
                    <a:pt x="61" y="94"/>
                    <a:pt x="35" y="94"/>
                    <a:pt x="15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3469680" y="6279290"/>
              <a:ext cx="36720" cy="32760"/>
            </a:xfrm>
            <a:custGeom>
              <a:rect b="b" l="l" r="r" t="t"/>
              <a:pathLst>
                <a:path extrusionOk="0" h="91" w="102">
                  <a:moveTo>
                    <a:pt x="15" y="77"/>
                  </a:moveTo>
                  <a:lnTo>
                    <a:pt x="15" y="77"/>
                  </a:lnTo>
                  <a:cubicBezTo>
                    <a:pt x="-5" y="57"/>
                    <a:pt x="-5" y="30"/>
                    <a:pt x="15" y="11"/>
                  </a:cubicBezTo>
                  <a:cubicBezTo>
                    <a:pt x="35" y="-3"/>
                    <a:pt x="68" y="-3"/>
                    <a:pt x="88" y="11"/>
                  </a:cubicBezTo>
                  <a:cubicBezTo>
                    <a:pt x="107" y="30"/>
                    <a:pt x="107" y="57"/>
                    <a:pt x="88" y="77"/>
                  </a:cubicBezTo>
                  <a:cubicBezTo>
                    <a:pt x="68" y="96"/>
                    <a:pt x="35" y="96"/>
                    <a:pt x="15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403080" y="6215930"/>
              <a:ext cx="34560" cy="32040"/>
            </a:xfrm>
            <a:custGeom>
              <a:rect b="b" l="l" r="r" t="t"/>
              <a:pathLst>
                <a:path extrusionOk="0" h="89" w="96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4" y="-5"/>
                    <a:pt x="61" y="-5"/>
                    <a:pt x="81" y="15"/>
                  </a:cubicBezTo>
                  <a:cubicBezTo>
                    <a:pt x="101" y="28"/>
                    <a:pt x="101" y="61"/>
                    <a:pt x="81" y="74"/>
                  </a:cubicBezTo>
                  <a:cubicBezTo>
                    <a:pt x="61" y="94"/>
                    <a:pt x="34" y="94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7"/>
          <p:cNvSpPr txBox="1"/>
          <p:nvPr>
            <p:ph idx="1" type="body"/>
          </p:nvPr>
        </p:nvSpPr>
        <p:spPr>
          <a:xfrm>
            <a:off x="720000" y="1063500"/>
            <a:ext cx="3852000" cy="15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>
            <p:ph type="title"/>
          </p:nvPr>
        </p:nvSpPr>
        <p:spPr>
          <a:xfrm>
            <a:off x="3561000" y="1590225"/>
            <a:ext cx="4867800" cy="7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9"/>
          <p:cNvSpPr txBox="1"/>
          <p:nvPr>
            <p:ph idx="1" type="subTitle"/>
          </p:nvPr>
        </p:nvSpPr>
        <p:spPr>
          <a:xfrm>
            <a:off x="3561104" y="2261775"/>
            <a:ext cx="4867800" cy="12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zgd7hEZRsHO-u1iRX_K8XGe0ScRI4YeZ/view" TargetMode="External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3"/>
          <p:cNvSpPr txBox="1"/>
          <p:nvPr>
            <p:ph type="ctrTitle"/>
          </p:nvPr>
        </p:nvSpPr>
        <p:spPr>
          <a:xfrm>
            <a:off x="715100" y="695175"/>
            <a:ext cx="6627000" cy="13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Жанровая классификация </a:t>
            </a:r>
            <a:r>
              <a:rPr lang="en" sz="4200"/>
              <a:t>музыки </a:t>
            </a:r>
            <a:r>
              <a:rPr lang="en" sz="4200"/>
              <a:t>на основе текста</a:t>
            </a:r>
            <a:endParaRPr b="0" sz="2700"/>
          </a:p>
        </p:txBody>
      </p:sp>
      <p:grpSp>
        <p:nvGrpSpPr>
          <p:cNvPr id="700" name="Google Shape;700;p23"/>
          <p:cNvGrpSpPr/>
          <p:nvPr/>
        </p:nvGrpSpPr>
        <p:grpSpPr>
          <a:xfrm>
            <a:off x="3251985" y="3521651"/>
            <a:ext cx="1622527" cy="1622077"/>
            <a:chOff x="5978880" y="5949530"/>
            <a:chExt cx="1051200" cy="1050840"/>
          </a:xfrm>
        </p:grpSpPr>
        <p:sp>
          <p:nvSpPr>
            <p:cNvPr id="701" name="Google Shape;701;p23"/>
            <p:cNvSpPr/>
            <p:nvPr/>
          </p:nvSpPr>
          <p:spPr>
            <a:xfrm>
              <a:off x="5978880" y="5949530"/>
              <a:ext cx="526680" cy="524160"/>
            </a:xfrm>
            <a:custGeom>
              <a:rect b="b" l="l" r="r" t="t"/>
              <a:pathLst>
                <a:path extrusionOk="0" h="1456" w="1463">
                  <a:moveTo>
                    <a:pt x="1463" y="1456"/>
                  </a:moveTo>
                  <a:lnTo>
                    <a:pt x="1463" y="1456"/>
                  </a:lnTo>
                  <a:cubicBezTo>
                    <a:pt x="0" y="1456"/>
                    <a:pt x="0" y="1456"/>
                    <a:pt x="0" y="14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15" y="0"/>
                    <a:pt x="1463" y="648"/>
                    <a:pt x="1463" y="1450"/>
                  </a:cubicBezTo>
                  <a:lnTo>
                    <a:pt x="1463" y="14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6503400" y="5949530"/>
              <a:ext cx="526680" cy="524160"/>
            </a:xfrm>
            <a:custGeom>
              <a:rect b="b" l="l" r="r" t="t"/>
              <a:pathLst>
                <a:path extrusionOk="0" h="1456" w="1463">
                  <a:moveTo>
                    <a:pt x="1463" y="1456"/>
                  </a:moveTo>
                  <a:lnTo>
                    <a:pt x="1463" y="1456"/>
                  </a:lnTo>
                  <a:cubicBezTo>
                    <a:pt x="0" y="1456"/>
                    <a:pt x="0" y="1456"/>
                    <a:pt x="0" y="14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14" y="0"/>
                    <a:pt x="1463" y="648"/>
                    <a:pt x="1463" y="1450"/>
                  </a:cubicBezTo>
                  <a:lnTo>
                    <a:pt x="1463" y="14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5978880" y="6473690"/>
              <a:ext cx="526680" cy="526680"/>
            </a:xfrm>
            <a:custGeom>
              <a:rect b="b" l="l" r="r" t="t"/>
              <a:pathLst>
                <a:path extrusionOk="0" h="1463" w="1463">
                  <a:moveTo>
                    <a:pt x="1463" y="1463"/>
                  </a:moveTo>
                  <a:lnTo>
                    <a:pt x="1463" y="1463"/>
                  </a:lnTo>
                  <a:cubicBezTo>
                    <a:pt x="0" y="1463"/>
                    <a:pt x="0" y="1463"/>
                    <a:pt x="0" y="14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15" y="0"/>
                    <a:pt x="1463" y="655"/>
                    <a:pt x="1463" y="1456"/>
                  </a:cubicBezTo>
                  <a:lnTo>
                    <a:pt x="1463" y="14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6503400" y="6473690"/>
              <a:ext cx="526680" cy="526680"/>
            </a:xfrm>
            <a:custGeom>
              <a:rect b="b" l="l" r="r" t="t"/>
              <a:pathLst>
                <a:path extrusionOk="0" h="1463" w="1463">
                  <a:moveTo>
                    <a:pt x="1463" y="1463"/>
                  </a:moveTo>
                  <a:lnTo>
                    <a:pt x="1463" y="1463"/>
                  </a:lnTo>
                  <a:cubicBezTo>
                    <a:pt x="0" y="1463"/>
                    <a:pt x="0" y="1463"/>
                    <a:pt x="0" y="14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14" y="0"/>
                    <a:pt x="1463" y="655"/>
                    <a:pt x="1463" y="1456"/>
                  </a:cubicBezTo>
                  <a:lnTo>
                    <a:pt x="1463" y="14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23"/>
          <p:cNvGrpSpPr/>
          <p:nvPr/>
        </p:nvGrpSpPr>
        <p:grpSpPr>
          <a:xfrm>
            <a:off x="-73975" y="535000"/>
            <a:ext cx="9539169" cy="2238648"/>
            <a:chOff x="-73975" y="535000"/>
            <a:chExt cx="9539169" cy="2238648"/>
          </a:xfrm>
        </p:grpSpPr>
        <p:sp>
          <p:nvSpPr>
            <p:cNvPr id="706" name="Google Shape;706;p23"/>
            <p:cNvSpPr/>
            <p:nvPr/>
          </p:nvSpPr>
          <p:spPr>
            <a:xfrm>
              <a:off x="2769673" y="535000"/>
              <a:ext cx="6695521" cy="2238648"/>
            </a:xfrm>
            <a:custGeom>
              <a:rect b="b" l="l" r="r" t="t"/>
              <a:pathLst>
                <a:path extrusionOk="0" fill="none" h="3627" w="10848">
                  <a:moveTo>
                    <a:pt x="0" y="0"/>
                  </a:moveTo>
                  <a:lnTo>
                    <a:pt x="0" y="0"/>
                  </a:lnTo>
                  <a:cubicBezTo>
                    <a:pt x="7134" y="0"/>
                    <a:pt x="7134" y="0"/>
                    <a:pt x="7134" y="0"/>
                  </a:cubicBezTo>
                  <a:cubicBezTo>
                    <a:pt x="7889" y="0"/>
                    <a:pt x="8498" y="609"/>
                    <a:pt x="8498" y="1357"/>
                  </a:cubicBezTo>
                  <a:lnTo>
                    <a:pt x="8498" y="1357"/>
                  </a:lnTo>
                  <a:cubicBezTo>
                    <a:pt x="8498" y="2105"/>
                    <a:pt x="7889" y="2714"/>
                    <a:pt x="7134" y="2714"/>
                  </a:cubicBezTo>
                  <a:cubicBezTo>
                    <a:pt x="2853" y="2714"/>
                    <a:pt x="2853" y="2714"/>
                    <a:pt x="2853" y="2714"/>
                  </a:cubicBezTo>
                  <a:cubicBezTo>
                    <a:pt x="2601" y="2714"/>
                    <a:pt x="2396" y="2919"/>
                    <a:pt x="2396" y="3170"/>
                  </a:cubicBezTo>
                  <a:lnTo>
                    <a:pt x="2396" y="3170"/>
                  </a:lnTo>
                  <a:cubicBezTo>
                    <a:pt x="2396" y="3422"/>
                    <a:pt x="2601" y="3627"/>
                    <a:pt x="2853" y="3627"/>
                  </a:cubicBezTo>
                  <a:cubicBezTo>
                    <a:pt x="10848" y="3627"/>
                    <a:pt x="10848" y="3627"/>
                    <a:pt x="10848" y="3627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61550" lIns="106550" spcFirstLastPara="1" rIns="106550" wrap="square" tIns="61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   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7" name="Google Shape;707;p23"/>
            <p:cNvCxnSpPr/>
            <p:nvPr/>
          </p:nvCxnSpPr>
          <p:spPr>
            <a:xfrm rot="10800000">
              <a:off x="-73975" y="535159"/>
              <a:ext cx="28749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8" name="Google Shape;708;p23"/>
          <p:cNvSpPr/>
          <p:nvPr/>
        </p:nvSpPr>
        <p:spPr>
          <a:xfrm>
            <a:off x="1625716" y="3521924"/>
            <a:ext cx="1626270" cy="1626291"/>
          </a:xfrm>
          <a:custGeom>
            <a:rect b="b" l="l" r="r" t="t"/>
            <a:pathLst>
              <a:path extrusionOk="0" h="2913" w="2913">
                <a:moveTo>
                  <a:pt x="0" y="2913"/>
                </a:moveTo>
                <a:lnTo>
                  <a:pt x="0" y="0"/>
                </a:lnTo>
                <a:lnTo>
                  <a:pt x="2913" y="0"/>
                </a:lnTo>
                <a:lnTo>
                  <a:pt x="2913" y="2913"/>
                </a:lnTo>
                <a:lnTo>
                  <a:pt x="0" y="29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9" name="Google Shape;709;p23"/>
          <p:cNvGrpSpPr/>
          <p:nvPr/>
        </p:nvGrpSpPr>
        <p:grpSpPr>
          <a:xfrm>
            <a:off x="1884228" y="3767245"/>
            <a:ext cx="1212043" cy="1212043"/>
            <a:chOff x="1232640" y="6056810"/>
            <a:chExt cx="781560" cy="781560"/>
          </a:xfrm>
        </p:grpSpPr>
        <p:cxnSp>
          <p:nvCxnSpPr>
            <p:cNvPr id="710" name="Google Shape;710;p23"/>
            <p:cNvCxnSpPr/>
            <p:nvPr/>
          </p:nvCxnSpPr>
          <p:spPr>
            <a:xfrm>
              <a:off x="1623600" y="6056810"/>
              <a:ext cx="202200" cy="278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11" name="Google Shape;711;p23"/>
            <p:cNvCxnSpPr/>
            <p:nvPr/>
          </p:nvCxnSpPr>
          <p:spPr>
            <a:xfrm>
              <a:off x="1685520" y="6061490"/>
              <a:ext cx="140400" cy="273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12" name="Google Shape;712;p23"/>
            <p:cNvCxnSpPr/>
            <p:nvPr/>
          </p:nvCxnSpPr>
          <p:spPr>
            <a:xfrm>
              <a:off x="1744920" y="6078050"/>
              <a:ext cx="81000" cy="25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13" name="Google Shape;713;p23"/>
            <p:cNvCxnSpPr/>
            <p:nvPr/>
          </p:nvCxnSpPr>
          <p:spPr>
            <a:xfrm>
              <a:off x="1802160" y="6102170"/>
              <a:ext cx="23700" cy="233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14" name="Google Shape;714;p23"/>
            <p:cNvCxnSpPr/>
            <p:nvPr/>
          </p:nvCxnSpPr>
          <p:spPr>
            <a:xfrm flipH="1">
              <a:off x="1826040" y="6135290"/>
              <a:ext cx="31200" cy="200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15" name="Google Shape;715;p23"/>
            <p:cNvCxnSpPr/>
            <p:nvPr/>
          </p:nvCxnSpPr>
          <p:spPr>
            <a:xfrm flipH="1">
              <a:off x="1826040" y="6175970"/>
              <a:ext cx="76200" cy="1596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16" name="Google Shape;716;p23"/>
            <p:cNvCxnSpPr/>
            <p:nvPr/>
          </p:nvCxnSpPr>
          <p:spPr>
            <a:xfrm flipH="1">
              <a:off x="1825920" y="6223850"/>
              <a:ext cx="117000" cy="1116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17" name="Google Shape;717;p23"/>
            <p:cNvCxnSpPr/>
            <p:nvPr/>
          </p:nvCxnSpPr>
          <p:spPr>
            <a:xfrm flipH="1">
              <a:off x="1825980" y="6278210"/>
              <a:ext cx="147900" cy="573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18" name="Google Shape;718;p23"/>
            <p:cNvCxnSpPr/>
            <p:nvPr/>
          </p:nvCxnSpPr>
          <p:spPr>
            <a:xfrm rot="10800000">
              <a:off x="1826040" y="6335450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19" name="Google Shape;719;p23"/>
            <p:cNvCxnSpPr/>
            <p:nvPr/>
          </p:nvCxnSpPr>
          <p:spPr>
            <a:xfrm rot="10800000">
              <a:off x="1825920" y="6335570"/>
              <a:ext cx="183600" cy="61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20" name="Google Shape;720;p23"/>
            <p:cNvCxnSpPr/>
            <p:nvPr/>
          </p:nvCxnSpPr>
          <p:spPr>
            <a:xfrm rot="10800000">
              <a:off x="1825800" y="6335450"/>
              <a:ext cx="188400" cy="124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21" name="Google Shape;721;p23"/>
            <p:cNvCxnSpPr/>
            <p:nvPr/>
          </p:nvCxnSpPr>
          <p:spPr>
            <a:xfrm rot="10800000">
              <a:off x="1825860" y="6335570"/>
              <a:ext cx="181500" cy="186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22" name="Google Shape;722;p23"/>
            <p:cNvCxnSpPr/>
            <p:nvPr/>
          </p:nvCxnSpPr>
          <p:spPr>
            <a:xfrm rot="10800000">
              <a:off x="1826040" y="6335570"/>
              <a:ext cx="164400" cy="245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23" name="Google Shape;723;p23"/>
            <p:cNvCxnSpPr/>
            <p:nvPr/>
          </p:nvCxnSpPr>
          <p:spPr>
            <a:xfrm rot="10800000">
              <a:off x="1825860" y="6335510"/>
              <a:ext cx="138300" cy="302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24" name="Google Shape;724;p23"/>
            <p:cNvCxnSpPr/>
            <p:nvPr/>
          </p:nvCxnSpPr>
          <p:spPr>
            <a:xfrm rot="10800000">
              <a:off x="1825920" y="6335510"/>
              <a:ext cx="102600" cy="354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25" name="Google Shape;725;p23"/>
            <p:cNvCxnSpPr/>
            <p:nvPr/>
          </p:nvCxnSpPr>
          <p:spPr>
            <a:xfrm rot="10800000">
              <a:off x="1825800" y="6335570"/>
              <a:ext cx="62400" cy="400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26" name="Google Shape;726;p23"/>
            <p:cNvCxnSpPr/>
            <p:nvPr/>
          </p:nvCxnSpPr>
          <p:spPr>
            <a:xfrm rot="10800000">
              <a:off x="1825800" y="6335330"/>
              <a:ext cx="12000" cy="4386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27" name="Google Shape;727;p23"/>
            <p:cNvCxnSpPr/>
            <p:nvPr/>
          </p:nvCxnSpPr>
          <p:spPr>
            <a:xfrm flipH="1" rot="10800000">
              <a:off x="1783440" y="6335330"/>
              <a:ext cx="42600" cy="467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28" name="Google Shape;728;p23"/>
            <p:cNvCxnSpPr/>
            <p:nvPr/>
          </p:nvCxnSpPr>
          <p:spPr>
            <a:xfrm flipH="1" rot="10800000">
              <a:off x="1723680" y="6335570"/>
              <a:ext cx="102300" cy="488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29" name="Google Shape;729;p23"/>
            <p:cNvCxnSpPr/>
            <p:nvPr/>
          </p:nvCxnSpPr>
          <p:spPr>
            <a:xfrm flipH="1" rot="10800000">
              <a:off x="1664280" y="6335450"/>
              <a:ext cx="161700" cy="500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30" name="Google Shape;730;p23"/>
            <p:cNvCxnSpPr/>
            <p:nvPr/>
          </p:nvCxnSpPr>
          <p:spPr>
            <a:xfrm flipH="1" rot="10800000">
              <a:off x="1599840" y="6335570"/>
              <a:ext cx="226200" cy="502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31" name="Google Shape;731;p23"/>
            <p:cNvCxnSpPr/>
            <p:nvPr/>
          </p:nvCxnSpPr>
          <p:spPr>
            <a:xfrm flipH="1" rot="10800000">
              <a:off x="1540080" y="6335450"/>
              <a:ext cx="285900" cy="493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32" name="Google Shape;732;p23"/>
            <p:cNvCxnSpPr/>
            <p:nvPr/>
          </p:nvCxnSpPr>
          <p:spPr>
            <a:xfrm flipH="1" rot="10800000">
              <a:off x="1480680" y="6335570"/>
              <a:ext cx="345300" cy="474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33" name="Google Shape;733;p23"/>
            <p:cNvCxnSpPr/>
            <p:nvPr/>
          </p:nvCxnSpPr>
          <p:spPr>
            <a:xfrm flipH="1" rot="10800000">
              <a:off x="1423440" y="6335390"/>
              <a:ext cx="402600" cy="447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34" name="Google Shape;734;p23"/>
            <p:cNvCxnSpPr/>
            <p:nvPr/>
          </p:nvCxnSpPr>
          <p:spPr>
            <a:xfrm flipH="1" rot="10800000">
              <a:off x="1373400" y="6335450"/>
              <a:ext cx="452400" cy="412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35" name="Google Shape;735;p23"/>
            <p:cNvCxnSpPr/>
            <p:nvPr/>
          </p:nvCxnSpPr>
          <p:spPr>
            <a:xfrm flipH="1" rot="10800000">
              <a:off x="1328040" y="6335390"/>
              <a:ext cx="498000" cy="366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36" name="Google Shape;736;p23"/>
            <p:cNvCxnSpPr/>
            <p:nvPr/>
          </p:nvCxnSpPr>
          <p:spPr>
            <a:xfrm flipH="1" rot="10800000">
              <a:off x="1292400" y="6335510"/>
              <a:ext cx="533400" cy="317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37" name="Google Shape;737;p23"/>
            <p:cNvCxnSpPr/>
            <p:nvPr/>
          </p:nvCxnSpPr>
          <p:spPr>
            <a:xfrm flipH="1" rot="10800000">
              <a:off x="1263960" y="6335330"/>
              <a:ext cx="561900" cy="262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38" name="Google Shape;738;p23"/>
            <p:cNvCxnSpPr/>
            <p:nvPr/>
          </p:nvCxnSpPr>
          <p:spPr>
            <a:xfrm flipH="1" rot="10800000">
              <a:off x="1242360" y="6335330"/>
              <a:ext cx="583500" cy="202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39" name="Google Shape;739;p23"/>
            <p:cNvCxnSpPr/>
            <p:nvPr/>
          </p:nvCxnSpPr>
          <p:spPr>
            <a:xfrm flipH="1" rot="10800000">
              <a:off x="1232640" y="6335510"/>
              <a:ext cx="593400" cy="140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40" name="Google Shape;740;p23"/>
            <p:cNvCxnSpPr/>
            <p:nvPr/>
          </p:nvCxnSpPr>
          <p:spPr>
            <a:xfrm flipH="1" rot="10800000">
              <a:off x="1235160" y="6335390"/>
              <a:ext cx="590700" cy="78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41" name="Google Shape;741;p23"/>
            <p:cNvCxnSpPr/>
            <p:nvPr/>
          </p:nvCxnSpPr>
          <p:spPr>
            <a:xfrm flipH="1" rot="10800000">
              <a:off x="1244520" y="6335570"/>
              <a:ext cx="581400" cy="16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42" name="Google Shape;742;p23"/>
            <p:cNvCxnSpPr/>
            <p:nvPr/>
          </p:nvCxnSpPr>
          <p:spPr>
            <a:xfrm>
              <a:off x="1263960" y="6295130"/>
              <a:ext cx="561900" cy="40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43" name="Google Shape;743;p23"/>
            <p:cNvCxnSpPr/>
            <p:nvPr/>
          </p:nvCxnSpPr>
          <p:spPr>
            <a:xfrm>
              <a:off x="1292400" y="6237890"/>
              <a:ext cx="533400" cy="97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44" name="Google Shape;744;p23"/>
            <p:cNvCxnSpPr/>
            <p:nvPr/>
          </p:nvCxnSpPr>
          <p:spPr>
            <a:xfrm>
              <a:off x="1330200" y="6187850"/>
              <a:ext cx="495600" cy="1476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45" name="Google Shape;745;p23"/>
            <p:cNvCxnSpPr/>
            <p:nvPr/>
          </p:nvCxnSpPr>
          <p:spPr>
            <a:xfrm>
              <a:off x="1375560" y="6145010"/>
              <a:ext cx="450300" cy="190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46" name="Google Shape;746;p23"/>
            <p:cNvCxnSpPr/>
            <p:nvPr/>
          </p:nvCxnSpPr>
          <p:spPr>
            <a:xfrm>
              <a:off x="1425600" y="6109370"/>
              <a:ext cx="400200" cy="226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47" name="Google Shape;747;p23"/>
            <p:cNvCxnSpPr/>
            <p:nvPr/>
          </p:nvCxnSpPr>
          <p:spPr>
            <a:xfrm>
              <a:off x="1482840" y="6083090"/>
              <a:ext cx="343200" cy="2523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48" name="Google Shape;748;p23"/>
            <p:cNvCxnSpPr/>
            <p:nvPr/>
          </p:nvCxnSpPr>
          <p:spPr>
            <a:xfrm>
              <a:off x="1542600" y="6066170"/>
              <a:ext cx="283200" cy="269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749" name="Google Shape;749;p23"/>
          <p:cNvGrpSpPr/>
          <p:nvPr/>
        </p:nvGrpSpPr>
        <p:grpSpPr>
          <a:xfrm>
            <a:off x="8350358" y="345313"/>
            <a:ext cx="587319" cy="1148957"/>
            <a:chOff x="2448000" y="6102170"/>
            <a:chExt cx="378720" cy="740880"/>
          </a:xfrm>
        </p:grpSpPr>
        <p:sp>
          <p:nvSpPr>
            <p:cNvPr id="750" name="Google Shape;750;p23"/>
            <p:cNvSpPr/>
            <p:nvPr/>
          </p:nvSpPr>
          <p:spPr>
            <a:xfrm>
              <a:off x="2448000" y="610217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0"/>
                    <a:pt x="821" y="1059"/>
                    <a:pt x="523" y="1059"/>
                  </a:cubicBezTo>
                  <a:cubicBezTo>
                    <a:pt x="231" y="1059"/>
                    <a:pt x="0" y="820"/>
                    <a:pt x="0" y="529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2448000" y="6192530"/>
              <a:ext cx="378720" cy="378720"/>
            </a:xfrm>
            <a:custGeom>
              <a:rect b="b" l="l" r="r" t="t"/>
              <a:pathLst>
                <a:path extrusionOk="0" h="1052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1"/>
                    <a:pt x="821" y="1052"/>
                    <a:pt x="523" y="1052"/>
                  </a:cubicBezTo>
                  <a:cubicBezTo>
                    <a:pt x="231" y="1052"/>
                    <a:pt x="0" y="821"/>
                    <a:pt x="0" y="529"/>
                  </a:cubicBezTo>
                  <a:cubicBezTo>
                    <a:pt x="0" y="232"/>
                    <a:pt x="231" y="0"/>
                    <a:pt x="523" y="0"/>
                  </a:cubicBezTo>
                  <a:cubicBezTo>
                    <a:pt x="821" y="0"/>
                    <a:pt x="1052" y="232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448000" y="628073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2448000" y="6371090"/>
              <a:ext cx="378720" cy="381600"/>
            </a:xfrm>
            <a:custGeom>
              <a:rect b="b" l="l" r="r" t="t"/>
              <a:pathLst>
                <a:path extrusionOk="0" h="1060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60"/>
                    <a:pt x="523" y="1060"/>
                  </a:cubicBezTo>
                  <a:cubicBezTo>
                    <a:pt x="231" y="1060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2448000" y="646181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23"/>
          <p:cNvGrpSpPr/>
          <p:nvPr/>
        </p:nvGrpSpPr>
        <p:grpSpPr>
          <a:xfrm>
            <a:off x="4874495" y="3518312"/>
            <a:ext cx="1625711" cy="1625733"/>
            <a:chOff x="4877695" y="3525832"/>
            <a:chExt cx="1625711" cy="1625733"/>
          </a:xfrm>
        </p:grpSpPr>
        <p:sp>
          <p:nvSpPr>
            <p:cNvPr id="756" name="Google Shape;756;p23"/>
            <p:cNvSpPr/>
            <p:nvPr/>
          </p:nvSpPr>
          <p:spPr>
            <a:xfrm>
              <a:off x="4877695" y="3525832"/>
              <a:ext cx="1625711" cy="1625733"/>
            </a:xfrm>
            <a:custGeom>
              <a:rect b="b" l="l" r="r" t="t"/>
              <a:pathLst>
                <a:path extrusionOk="0" h="2912" w="2912">
                  <a:moveTo>
                    <a:pt x="2912" y="2912"/>
                  </a:moveTo>
                  <a:lnTo>
                    <a:pt x="0" y="2912"/>
                  </a:lnTo>
                  <a:lnTo>
                    <a:pt x="0" y="0"/>
                  </a:lnTo>
                  <a:lnTo>
                    <a:pt x="2912" y="0"/>
                  </a:lnTo>
                  <a:lnTo>
                    <a:pt x="2912" y="29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7" name="Google Shape;757;p23"/>
            <p:cNvGrpSpPr/>
            <p:nvPr/>
          </p:nvGrpSpPr>
          <p:grpSpPr>
            <a:xfrm>
              <a:off x="5077077" y="3777078"/>
              <a:ext cx="1241633" cy="1160681"/>
              <a:chOff x="3291480" y="6111530"/>
              <a:chExt cx="800640" cy="748440"/>
            </a:xfrm>
          </p:grpSpPr>
          <p:sp>
            <p:nvSpPr>
              <p:cNvPr id="758" name="Google Shape;758;p23"/>
              <p:cNvSpPr/>
              <p:nvPr/>
            </p:nvSpPr>
            <p:spPr>
              <a:xfrm>
                <a:off x="3672720" y="6111530"/>
                <a:ext cx="35640" cy="30960"/>
              </a:xfrm>
              <a:custGeom>
                <a:rect b="b" l="l" r="r" t="t"/>
                <a:pathLst>
                  <a:path extrusionOk="0" h="86" w="99">
                    <a:moveTo>
                      <a:pt x="99" y="47"/>
                    </a:moveTo>
                    <a:lnTo>
                      <a:pt x="99" y="47"/>
                    </a:lnTo>
                    <a:cubicBezTo>
                      <a:pt x="99" y="66"/>
                      <a:pt x="80" y="86"/>
                      <a:pt x="53" y="86"/>
                    </a:cubicBezTo>
                    <a:cubicBezTo>
                      <a:pt x="27" y="86"/>
                      <a:pt x="0" y="66"/>
                      <a:pt x="0" y="47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3672720" y="6199730"/>
                <a:ext cx="35640" cy="33480"/>
              </a:xfrm>
              <a:custGeom>
                <a:rect b="b" l="l" r="r" t="t"/>
                <a:pathLst>
                  <a:path extrusionOk="0" h="93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3"/>
                      <a:pt x="80" y="93"/>
                      <a:pt x="53" y="93"/>
                    </a:cubicBezTo>
                    <a:cubicBezTo>
                      <a:pt x="27" y="93"/>
                      <a:pt x="0" y="73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3672720" y="6290090"/>
                <a:ext cx="35640" cy="33480"/>
              </a:xfrm>
              <a:custGeom>
                <a:rect b="b" l="l" r="r" t="t"/>
                <a:pathLst>
                  <a:path extrusionOk="0" h="93" w="99">
                    <a:moveTo>
                      <a:pt x="99" y="47"/>
                    </a:moveTo>
                    <a:lnTo>
                      <a:pt x="99" y="47"/>
                    </a:lnTo>
                    <a:cubicBezTo>
                      <a:pt x="99" y="73"/>
                      <a:pt x="80" y="93"/>
                      <a:pt x="53" y="93"/>
                    </a:cubicBezTo>
                    <a:cubicBezTo>
                      <a:pt x="27" y="93"/>
                      <a:pt x="0" y="73"/>
                      <a:pt x="0" y="47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>
                <a:off x="3672720" y="637865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2"/>
                      <a:pt x="80" y="92"/>
                      <a:pt x="53" y="92"/>
                    </a:cubicBezTo>
                    <a:cubicBezTo>
                      <a:pt x="27" y="92"/>
                      <a:pt x="0" y="72"/>
                      <a:pt x="0" y="46"/>
                    </a:cubicBezTo>
                    <a:cubicBezTo>
                      <a:pt x="0" y="26"/>
                      <a:pt x="27" y="0"/>
                      <a:pt x="53" y="0"/>
                    </a:cubicBezTo>
                    <a:cubicBezTo>
                      <a:pt x="80" y="0"/>
                      <a:pt x="99" y="26"/>
                      <a:pt x="99" y="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3"/>
              <p:cNvSpPr/>
              <p:nvPr/>
            </p:nvSpPr>
            <p:spPr>
              <a:xfrm>
                <a:off x="367272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3"/>
                      <a:pt x="80" y="92"/>
                      <a:pt x="53" y="92"/>
                    </a:cubicBezTo>
                    <a:cubicBezTo>
                      <a:pt x="27" y="92"/>
                      <a:pt x="0" y="73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23"/>
              <p:cNvSpPr/>
              <p:nvPr/>
            </p:nvSpPr>
            <p:spPr>
              <a:xfrm>
                <a:off x="3672720" y="6559370"/>
                <a:ext cx="35640" cy="31320"/>
              </a:xfrm>
              <a:custGeom>
                <a:rect b="b" l="l" r="r" t="t"/>
                <a:pathLst>
                  <a:path extrusionOk="0" h="87" w="99">
                    <a:moveTo>
                      <a:pt x="99" y="40"/>
                    </a:moveTo>
                    <a:lnTo>
                      <a:pt x="99" y="40"/>
                    </a:lnTo>
                    <a:cubicBezTo>
                      <a:pt x="99" y="66"/>
                      <a:pt x="80" y="87"/>
                      <a:pt x="53" y="87"/>
                    </a:cubicBezTo>
                    <a:cubicBezTo>
                      <a:pt x="27" y="87"/>
                      <a:pt x="0" y="66"/>
                      <a:pt x="0" y="40"/>
                    </a:cubicBezTo>
                    <a:cubicBezTo>
                      <a:pt x="0" y="21"/>
                      <a:pt x="27" y="0"/>
                      <a:pt x="53" y="0"/>
                    </a:cubicBezTo>
                    <a:cubicBezTo>
                      <a:pt x="80" y="0"/>
                      <a:pt x="99" y="21"/>
                      <a:pt x="99" y="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3"/>
              <p:cNvSpPr/>
              <p:nvPr/>
            </p:nvSpPr>
            <p:spPr>
              <a:xfrm>
                <a:off x="3672720" y="664793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2"/>
                      <a:pt x="80" y="92"/>
                      <a:pt x="53" y="92"/>
                    </a:cubicBezTo>
                    <a:cubicBezTo>
                      <a:pt x="27" y="92"/>
                      <a:pt x="0" y="72"/>
                      <a:pt x="0" y="46"/>
                    </a:cubicBezTo>
                    <a:cubicBezTo>
                      <a:pt x="0" y="19"/>
                      <a:pt x="27" y="0"/>
                      <a:pt x="53" y="0"/>
                    </a:cubicBezTo>
                    <a:cubicBezTo>
                      <a:pt x="80" y="0"/>
                      <a:pt x="99" y="19"/>
                      <a:pt x="99" y="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3672720" y="6738290"/>
                <a:ext cx="35640" cy="30960"/>
              </a:xfrm>
              <a:custGeom>
                <a:rect b="b" l="l" r="r" t="t"/>
                <a:pathLst>
                  <a:path extrusionOk="0" h="86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66"/>
                      <a:pt x="80" y="86"/>
                      <a:pt x="53" y="86"/>
                    </a:cubicBezTo>
                    <a:cubicBezTo>
                      <a:pt x="27" y="86"/>
                      <a:pt x="0" y="66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3672720" y="6826490"/>
                <a:ext cx="35640" cy="33480"/>
              </a:xfrm>
              <a:custGeom>
                <a:rect b="b" l="l" r="r" t="t"/>
                <a:pathLst>
                  <a:path extrusionOk="0" h="93" w="99">
                    <a:moveTo>
                      <a:pt x="99" y="46"/>
                    </a:moveTo>
                    <a:lnTo>
                      <a:pt x="99" y="46"/>
                    </a:lnTo>
                    <a:cubicBezTo>
                      <a:pt x="99" y="73"/>
                      <a:pt x="80" y="93"/>
                      <a:pt x="53" y="93"/>
                    </a:cubicBezTo>
                    <a:cubicBezTo>
                      <a:pt x="27" y="93"/>
                      <a:pt x="0" y="73"/>
                      <a:pt x="0" y="46"/>
                    </a:cubicBezTo>
                    <a:cubicBezTo>
                      <a:pt x="0" y="19"/>
                      <a:pt x="27" y="0"/>
                      <a:pt x="53" y="0"/>
                    </a:cubicBezTo>
                    <a:cubicBezTo>
                      <a:pt x="80" y="0"/>
                      <a:pt x="99" y="19"/>
                      <a:pt x="99" y="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405648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9" y="0"/>
                      <a:pt x="99" y="20"/>
                      <a:pt x="99" y="46"/>
                    </a:cubicBezTo>
                    <a:cubicBezTo>
                      <a:pt x="99" y="73"/>
                      <a:pt x="79" y="92"/>
                      <a:pt x="46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3"/>
              <p:cNvSpPr/>
              <p:nvPr/>
            </p:nvSpPr>
            <p:spPr>
              <a:xfrm>
                <a:off x="3961080" y="6469010"/>
                <a:ext cx="36000" cy="33120"/>
              </a:xfrm>
              <a:custGeom>
                <a:rect b="b" l="l" r="r" t="t"/>
                <a:pathLst>
                  <a:path extrusionOk="0" h="92" w="100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3" y="0"/>
                      <a:pt x="100" y="20"/>
                      <a:pt x="100" y="46"/>
                    </a:cubicBezTo>
                    <a:cubicBezTo>
                      <a:pt x="100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3"/>
              <p:cNvSpPr/>
              <p:nvPr/>
            </p:nvSpPr>
            <p:spPr>
              <a:xfrm>
                <a:off x="3866040" y="6469010"/>
                <a:ext cx="33120" cy="33120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lnTo>
                      <a:pt x="46" y="92"/>
                    </a:lnTo>
                    <a:cubicBezTo>
                      <a:pt x="19" y="92"/>
                      <a:pt x="0" y="73"/>
                      <a:pt x="0" y="46"/>
                    </a:cubicBezTo>
                    <a:cubicBezTo>
                      <a:pt x="0" y="20"/>
                      <a:pt x="19" y="0"/>
                      <a:pt x="46" y="0"/>
                    </a:cubicBezTo>
                    <a:cubicBezTo>
                      <a:pt x="72" y="0"/>
                      <a:pt x="92" y="20"/>
                      <a:pt x="92" y="46"/>
                    </a:cubicBezTo>
                    <a:cubicBezTo>
                      <a:pt x="92" y="73"/>
                      <a:pt x="72" y="92"/>
                      <a:pt x="46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3"/>
              <p:cNvSpPr/>
              <p:nvPr/>
            </p:nvSpPr>
            <p:spPr>
              <a:xfrm>
                <a:off x="3770640" y="6469010"/>
                <a:ext cx="33120" cy="33120"/>
              </a:xfrm>
              <a:custGeom>
                <a:rect b="b" l="l" r="r" t="t"/>
                <a:pathLst>
                  <a:path extrusionOk="0" h="92" w="92">
                    <a:moveTo>
                      <a:pt x="46" y="92"/>
                    </a:moveTo>
                    <a:lnTo>
                      <a:pt x="46" y="92"/>
                    </a:lnTo>
                    <a:cubicBezTo>
                      <a:pt x="19" y="92"/>
                      <a:pt x="0" y="73"/>
                      <a:pt x="0" y="46"/>
                    </a:cubicBezTo>
                    <a:cubicBezTo>
                      <a:pt x="0" y="20"/>
                      <a:pt x="19" y="0"/>
                      <a:pt x="46" y="0"/>
                    </a:cubicBezTo>
                    <a:cubicBezTo>
                      <a:pt x="73" y="0"/>
                      <a:pt x="92" y="20"/>
                      <a:pt x="92" y="46"/>
                    </a:cubicBezTo>
                    <a:cubicBezTo>
                      <a:pt x="92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3"/>
              <p:cNvSpPr/>
              <p:nvPr/>
            </p:nvSpPr>
            <p:spPr>
              <a:xfrm>
                <a:off x="367272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53" y="92"/>
                    </a:moveTo>
                    <a:lnTo>
                      <a:pt x="53" y="92"/>
                    </a:lnTo>
                    <a:cubicBezTo>
                      <a:pt x="27" y="92"/>
                      <a:pt x="0" y="73"/>
                      <a:pt x="0" y="46"/>
                    </a:cubicBezTo>
                    <a:cubicBezTo>
                      <a:pt x="0" y="20"/>
                      <a:pt x="27" y="0"/>
                      <a:pt x="53" y="0"/>
                    </a:cubicBezTo>
                    <a:cubicBezTo>
                      <a:pt x="80" y="0"/>
                      <a:pt x="99" y="20"/>
                      <a:pt x="99" y="46"/>
                    </a:cubicBezTo>
                    <a:cubicBezTo>
                      <a:pt x="99" y="73"/>
                      <a:pt x="80" y="92"/>
                      <a:pt x="53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3"/>
              <p:cNvSpPr/>
              <p:nvPr/>
            </p:nvSpPr>
            <p:spPr>
              <a:xfrm>
                <a:off x="3577320" y="6469010"/>
                <a:ext cx="36000" cy="33120"/>
              </a:xfrm>
              <a:custGeom>
                <a:rect b="b" l="l" r="r" t="t"/>
                <a:pathLst>
                  <a:path extrusionOk="0" h="92" w="100">
                    <a:moveTo>
                      <a:pt x="54" y="92"/>
                    </a:moveTo>
                    <a:lnTo>
                      <a:pt x="54" y="92"/>
                    </a:lnTo>
                    <a:cubicBezTo>
                      <a:pt x="21" y="92"/>
                      <a:pt x="0" y="73"/>
                      <a:pt x="0" y="46"/>
                    </a:cubicBezTo>
                    <a:cubicBezTo>
                      <a:pt x="0" y="20"/>
                      <a:pt x="21" y="0"/>
                      <a:pt x="54" y="0"/>
                    </a:cubicBezTo>
                    <a:cubicBezTo>
                      <a:pt x="80" y="0"/>
                      <a:pt x="100" y="20"/>
                      <a:pt x="100" y="46"/>
                    </a:cubicBezTo>
                    <a:cubicBezTo>
                      <a:pt x="100" y="73"/>
                      <a:pt x="80" y="92"/>
                      <a:pt x="54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3"/>
              <p:cNvSpPr/>
              <p:nvPr/>
            </p:nvSpPr>
            <p:spPr>
              <a:xfrm>
                <a:off x="3482280" y="6469010"/>
                <a:ext cx="35640" cy="33120"/>
              </a:xfrm>
              <a:custGeom>
                <a:rect b="b" l="l" r="r" t="t"/>
                <a:pathLst>
                  <a:path extrusionOk="0" h="92" w="99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2" y="0"/>
                      <a:pt x="99" y="20"/>
                      <a:pt x="99" y="46"/>
                    </a:cubicBezTo>
                    <a:cubicBezTo>
                      <a:pt x="99" y="73"/>
                      <a:pt x="72" y="92"/>
                      <a:pt x="46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3"/>
              <p:cNvSpPr/>
              <p:nvPr/>
            </p:nvSpPr>
            <p:spPr>
              <a:xfrm>
                <a:off x="3386880" y="6469010"/>
                <a:ext cx="33480" cy="33120"/>
              </a:xfrm>
              <a:custGeom>
                <a:rect b="b" l="l" r="r" t="t"/>
                <a:pathLst>
                  <a:path extrusionOk="0" h="92" w="93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3" y="0"/>
                      <a:pt x="93" y="20"/>
                      <a:pt x="93" y="46"/>
                    </a:cubicBezTo>
                    <a:cubicBezTo>
                      <a:pt x="93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3"/>
              <p:cNvSpPr/>
              <p:nvPr/>
            </p:nvSpPr>
            <p:spPr>
              <a:xfrm>
                <a:off x="3291480" y="6469010"/>
                <a:ext cx="33480" cy="33120"/>
              </a:xfrm>
              <a:custGeom>
                <a:rect b="b" l="l" r="r" t="t"/>
                <a:pathLst>
                  <a:path extrusionOk="0" h="92" w="93">
                    <a:moveTo>
                      <a:pt x="46" y="92"/>
                    </a:moveTo>
                    <a:lnTo>
                      <a:pt x="46" y="92"/>
                    </a:lnTo>
                    <a:cubicBezTo>
                      <a:pt x="20" y="92"/>
                      <a:pt x="0" y="73"/>
                      <a:pt x="0" y="46"/>
                    </a:cubicBezTo>
                    <a:cubicBezTo>
                      <a:pt x="0" y="20"/>
                      <a:pt x="20" y="0"/>
                      <a:pt x="46" y="0"/>
                    </a:cubicBezTo>
                    <a:cubicBezTo>
                      <a:pt x="73" y="0"/>
                      <a:pt x="93" y="20"/>
                      <a:pt x="93" y="46"/>
                    </a:cubicBezTo>
                    <a:cubicBezTo>
                      <a:pt x="93" y="73"/>
                      <a:pt x="73" y="92"/>
                      <a:pt x="46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3"/>
              <p:cNvSpPr/>
              <p:nvPr/>
            </p:nvSpPr>
            <p:spPr>
              <a:xfrm>
                <a:off x="3943800" y="6215930"/>
                <a:ext cx="34920" cy="32040"/>
              </a:xfrm>
              <a:custGeom>
                <a:rect b="b" l="l" r="r" t="t"/>
                <a:pathLst>
                  <a:path extrusionOk="0" h="89" w="97">
                    <a:moveTo>
                      <a:pt x="88" y="74"/>
                    </a:moveTo>
                    <a:lnTo>
                      <a:pt x="88" y="74"/>
                    </a:lnTo>
                    <a:cubicBezTo>
                      <a:pt x="68" y="94"/>
                      <a:pt x="35" y="94"/>
                      <a:pt x="15" y="74"/>
                    </a:cubicBez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8" y="-5"/>
                      <a:pt x="88" y="15"/>
                    </a:cubicBezTo>
                    <a:cubicBezTo>
                      <a:pt x="101" y="28"/>
                      <a:pt x="101" y="61"/>
                      <a:pt x="88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3"/>
              <p:cNvSpPr/>
              <p:nvPr/>
            </p:nvSpPr>
            <p:spPr>
              <a:xfrm>
                <a:off x="3877200" y="6279290"/>
                <a:ext cx="34560" cy="32760"/>
              </a:xfrm>
              <a:custGeom>
                <a:rect b="b" l="l" r="r" t="t"/>
                <a:pathLst>
                  <a:path extrusionOk="0" h="91" w="96">
                    <a:moveTo>
                      <a:pt x="81" y="77"/>
                    </a:moveTo>
                    <a:lnTo>
                      <a:pt x="81" y="77"/>
                    </a:lnTo>
                    <a:cubicBezTo>
                      <a:pt x="61" y="96"/>
                      <a:pt x="35" y="96"/>
                      <a:pt x="15" y="77"/>
                    </a:cubicBezTo>
                    <a:cubicBezTo>
                      <a:pt x="-5" y="57"/>
                      <a:pt x="-5" y="30"/>
                      <a:pt x="15" y="11"/>
                    </a:cubicBezTo>
                    <a:cubicBezTo>
                      <a:pt x="35" y="-3"/>
                      <a:pt x="61" y="-3"/>
                      <a:pt x="81" y="11"/>
                    </a:cubicBezTo>
                    <a:cubicBezTo>
                      <a:pt x="101" y="30"/>
                      <a:pt x="101" y="57"/>
                      <a:pt x="81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3"/>
              <p:cNvSpPr/>
              <p:nvPr/>
            </p:nvSpPr>
            <p:spPr>
              <a:xfrm>
                <a:off x="3808080" y="6342290"/>
                <a:ext cx="36720" cy="32400"/>
              </a:xfrm>
              <a:custGeom>
                <a:rect b="b" l="l" r="r" t="t"/>
                <a:pathLst>
                  <a:path extrusionOk="0" h="90" w="102">
                    <a:moveTo>
                      <a:pt x="88" y="80"/>
                    </a:moveTo>
                    <a:lnTo>
                      <a:pt x="88" y="80"/>
                    </a:lnTo>
                    <a:cubicBezTo>
                      <a:pt x="68" y="94"/>
                      <a:pt x="35" y="94"/>
                      <a:pt x="15" y="80"/>
                    </a:cubicBezTo>
                    <a:cubicBezTo>
                      <a:pt x="-5" y="61"/>
                      <a:pt x="-5" y="34"/>
                      <a:pt x="15" y="14"/>
                    </a:cubicBezTo>
                    <a:cubicBezTo>
                      <a:pt x="35" y="-5"/>
                      <a:pt x="68" y="-5"/>
                      <a:pt x="88" y="14"/>
                    </a:cubicBezTo>
                    <a:cubicBezTo>
                      <a:pt x="107" y="34"/>
                      <a:pt x="107" y="61"/>
                      <a:pt x="88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3"/>
              <p:cNvSpPr/>
              <p:nvPr/>
            </p:nvSpPr>
            <p:spPr>
              <a:xfrm>
                <a:off x="3741480" y="6405650"/>
                <a:ext cx="34200" cy="32760"/>
              </a:xfrm>
              <a:custGeom>
                <a:rect b="b" l="l" r="r" t="t"/>
                <a:pathLst>
                  <a:path extrusionOk="0" h="91" w="95">
                    <a:moveTo>
                      <a:pt x="81" y="77"/>
                    </a:moveTo>
                    <a:lnTo>
                      <a:pt x="81" y="77"/>
                    </a:lnTo>
                    <a:cubicBezTo>
                      <a:pt x="61" y="96"/>
                      <a:pt x="34" y="96"/>
                      <a:pt x="15" y="77"/>
                    </a:cubicBezTo>
                    <a:cubicBezTo>
                      <a:pt x="-5" y="57"/>
                      <a:pt x="-5" y="30"/>
                      <a:pt x="15" y="10"/>
                    </a:cubicBezTo>
                    <a:cubicBezTo>
                      <a:pt x="34" y="-3"/>
                      <a:pt x="61" y="-3"/>
                      <a:pt x="81" y="10"/>
                    </a:cubicBezTo>
                    <a:cubicBezTo>
                      <a:pt x="100" y="30"/>
                      <a:pt x="100" y="57"/>
                      <a:pt x="81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3"/>
              <p:cNvSpPr/>
              <p:nvPr/>
            </p:nvSpPr>
            <p:spPr>
              <a:xfrm>
                <a:off x="3673800" y="6468290"/>
                <a:ext cx="35280" cy="32760"/>
              </a:xfrm>
              <a:custGeom>
                <a:rect b="b" l="l" r="r" t="t"/>
                <a:pathLst>
                  <a:path extrusionOk="0" h="91" w="98">
                    <a:moveTo>
                      <a:pt x="83" y="81"/>
                    </a:moveTo>
                    <a:lnTo>
                      <a:pt x="83" y="81"/>
                    </a:lnTo>
                    <a:cubicBezTo>
                      <a:pt x="63" y="94"/>
                      <a:pt x="30" y="94"/>
                      <a:pt x="11" y="81"/>
                    </a:cubicBezTo>
                    <a:cubicBezTo>
                      <a:pt x="-3" y="61"/>
                      <a:pt x="-3" y="35"/>
                      <a:pt x="11" y="15"/>
                    </a:cubicBezTo>
                    <a:cubicBezTo>
                      <a:pt x="30" y="-5"/>
                      <a:pt x="63" y="-5"/>
                      <a:pt x="83" y="15"/>
                    </a:cubicBezTo>
                    <a:cubicBezTo>
                      <a:pt x="103" y="35"/>
                      <a:pt x="103" y="61"/>
                      <a:pt x="83" y="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3"/>
              <p:cNvSpPr/>
              <p:nvPr/>
            </p:nvSpPr>
            <p:spPr>
              <a:xfrm>
                <a:off x="3605400" y="6532730"/>
                <a:ext cx="34560" cy="32400"/>
              </a:xfrm>
              <a:custGeom>
                <a:rect b="b" l="l" r="r" t="t"/>
                <a:pathLst>
                  <a:path extrusionOk="0" h="90" w="96">
                    <a:moveTo>
                      <a:pt x="81" y="74"/>
                    </a:moveTo>
                    <a:lnTo>
                      <a:pt x="81" y="74"/>
                    </a:lnTo>
                    <a:cubicBezTo>
                      <a:pt x="69" y="95"/>
                      <a:pt x="35" y="95"/>
                      <a:pt x="15" y="74"/>
                    </a:cubicBez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9" y="-5"/>
                      <a:pt x="81" y="15"/>
                    </a:cubicBezTo>
                    <a:cubicBezTo>
                      <a:pt x="102" y="28"/>
                      <a:pt x="102" y="61"/>
                      <a:pt x="81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3"/>
              <p:cNvSpPr/>
              <p:nvPr/>
            </p:nvSpPr>
            <p:spPr>
              <a:xfrm>
                <a:off x="3538800" y="6594650"/>
                <a:ext cx="34560" cy="34560"/>
              </a:xfrm>
              <a:custGeom>
                <a:rect b="b" l="l" r="r" t="t"/>
                <a:pathLst>
                  <a:path extrusionOk="0" h="96" w="96">
                    <a:moveTo>
                      <a:pt x="81" y="81"/>
                    </a:moveTo>
                    <a:lnTo>
                      <a:pt x="81" y="81"/>
                    </a:lnTo>
                    <a:cubicBezTo>
                      <a:pt x="61" y="101"/>
                      <a:pt x="35" y="101"/>
                      <a:pt x="15" y="81"/>
                    </a:cubicBezTo>
                    <a:cubicBezTo>
                      <a:pt x="-5" y="61"/>
                      <a:pt x="-5" y="35"/>
                      <a:pt x="15" y="15"/>
                    </a:cubicBezTo>
                    <a:cubicBezTo>
                      <a:pt x="35" y="-5"/>
                      <a:pt x="61" y="-5"/>
                      <a:pt x="81" y="15"/>
                    </a:cubicBezTo>
                    <a:cubicBezTo>
                      <a:pt x="101" y="35"/>
                      <a:pt x="101" y="61"/>
                      <a:pt x="81" y="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3"/>
              <p:cNvSpPr/>
              <p:nvPr/>
            </p:nvSpPr>
            <p:spPr>
              <a:xfrm>
                <a:off x="3469680" y="6659090"/>
                <a:ext cx="36720" cy="32040"/>
              </a:xfrm>
              <a:custGeom>
                <a:rect b="b" l="l" r="r" t="t"/>
                <a:pathLst>
                  <a:path extrusionOk="0" h="89" w="102">
                    <a:moveTo>
                      <a:pt x="88" y="74"/>
                    </a:moveTo>
                    <a:lnTo>
                      <a:pt x="88" y="74"/>
                    </a:lnTo>
                    <a:cubicBezTo>
                      <a:pt x="68" y="94"/>
                      <a:pt x="35" y="94"/>
                      <a:pt x="15" y="74"/>
                    </a:cubicBez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8" y="-5"/>
                      <a:pt x="88" y="15"/>
                    </a:cubicBezTo>
                    <a:cubicBezTo>
                      <a:pt x="107" y="28"/>
                      <a:pt x="107" y="61"/>
                      <a:pt x="88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3"/>
              <p:cNvSpPr/>
              <p:nvPr/>
            </p:nvSpPr>
            <p:spPr>
              <a:xfrm>
                <a:off x="3403080" y="6722810"/>
                <a:ext cx="34560" cy="32760"/>
              </a:xfrm>
              <a:custGeom>
                <a:rect b="b" l="l" r="r" t="t"/>
                <a:pathLst>
                  <a:path extrusionOk="0" h="91" w="96">
                    <a:moveTo>
                      <a:pt x="81" y="76"/>
                    </a:moveTo>
                    <a:lnTo>
                      <a:pt x="81" y="76"/>
                    </a:lnTo>
                    <a:cubicBezTo>
                      <a:pt x="61" y="96"/>
                      <a:pt x="34" y="96"/>
                      <a:pt x="15" y="76"/>
                    </a:cubicBezTo>
                    <a:cubicBezTo>
                      <a:pt x="-5" y="56"/>
                      <a:pt x="-5" y="30"/>
                      <a:pt x="15" y="9"/>
                    </a:cubicBezTo>
                    <a:cubicBezTo>
                      <a:pt x="34" y="-3"/>
                      <a:pt x="61" y="-3"/>
                      <a:pt x="81" y="9"/>
                    </a:cubicBezTo>
                    <a:cubicBezTo>
                      <a:pt x="101" y="30"/>
                      <a:pt x="101" y="56"/>
                      <a:pt x="81" y="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3"/>
              <p:cNvSpPr/>
              <p:nvPr/>
            </p:nvSpPr>
            <p:spPr>
              <a:xfrm>
                <a:off x="3943800" y="6722810"/>
                <a:ext cx="34920" cy="32760"/>
              </a:xfrm>
              <a:custGeom>
                <a:rect b="b" l="l" r="r" t="t"/>
                <a:pathLst>
                  <a:path extrusionOk="0" h="91" w="97">
                    <a:moveTo>
                      <a:pt x="15" y="76"/>
                    </a:moveTo>
                    <a:lnTo>
                      <a:pt x="15" y="76"/>
                    </a:lnTo>
                    <a:cubicBezTo>
                      <a:pt x="-5" y="56"/>
                      <a:pt x="-5" y="30"/>
                      <a:pt x="15" y="9"/>
                    </a:cubicBezTo>
                    <a:cubicBezTo>
                      <a:pt x="35" y="-3"/>
                      <a:pt x="68" y="-3"/>
                      <a:pt x="88" y="9"/>
                    </a:cubicBezTo>
                    <a:cubicBezTo>
                      <a:pt x="101" y="30"/>
                      <a:pt x="101" y="56"/>
                      <a:pt x="88" y="76"/>
                    </a:cubicBezTo>
                    <a:cubicBezTo>
                      <a:pt x="68" y="96"/>
                      <a:pt x="35" y="96"/>
                      <a:pt x="15" y="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3"/>
              <p:cNvSpPr/>
              <p:nvPr/>
            </p:nvSpPr>
            <p:spPr>
              <a:xfrm>
                <a:off x="3877200" y="6659090"/>
                <a:ext cx="34560" cy="32040"/>
              </a:xfrm>
              <a:custGeom>
                <a:rect b="b" l="l" r="r" t="t"/>
                <a:pathLst>
                  <a:path extrusionOk="0" h="89" w="96">
                    <a:moveTo>
                      <a:pt x="15" y="74"/>
                    </a:moveTo>
                    <a:lnTo>
                      <a:pt x="15" y="74"/>
                    </a:lnTo>
                    <a:cubicBezTo>
                      <a:pt x="-5" y="61"/>
                      <a:pt x="-5" y="28"/>
                      <a:pt x="15" y="15"/>
                    </a:cubicBezTo>
                    <a:cubicBezTo>
                      <a:pt x="35" y="-5"/>
                      <a:pt x="61" y="-5"/>
                      <a:pt x="81" y="15"/>
                    </a:cubicBezTo>
                    <a:cubicBezTo>
                      <a:pt x="101" y="28"/>
                      <a:pt x="101" y="61"/>
                      <a:pt x="81" y="74"/>
                    </a:cubicBezTo>
                    <a:cubicBezTo>
                      <a:pt x="61" y="94"/>
                      <a:pt x="35" y="94"/>
                      <a:pt x="15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3"/>
              <p:cNvSpPr/>
              <p:nvPr/>
            </p:nvSpPr>
            <p:spPr>
              <a:xfrm>
                <a:off x="3808080" y="6594650"/>
                <a:ext cx="36720" cy="34560"/>
              </a:xfrm>
              <a:custGeom>
                <a:rect b="b" l="l" r="r" t="t"/>
                <a:pathLst>
                  <a:path extrusionOk="0" h="96" w="102">
                    <a:moveTo>
                      <a:pt x="15" y="81"/>
                    </a:moveTo>
                    <a:lnTo>
                      <a:pt x="15" y="81"/>
                    </a:lnTo>
                    <a:cubicBezTo>
                      <a:pt x="-5" y="61"/>
                      <a:pt x="-5" y="35"/>
                      <a:pt x="15" y="15"/>
                    </a:cubicBezTo>
                    <a:cubicBezTo>
                      <a:pt x="35" y="-5"/>
                      <a:pt x="68" y="-5"/>
                      <a:pt x="88" y="15"/>
                    </a:cubicBezTo>
                    <a:cubicBezTo>
                      <a:pt x="107" y="35"/>
                      <a:pt x="107" y="61"/>
                      <a:pt x="88" y="81"/>
                    </a:cubicBezTo>
                    <a:cubicBezTo>
                      <a:pt x="68" y="101"/>
                      <a:pt x="35" y="101"/>
                      <a:pt x="15" y="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3"/>
              <p:cNvSpPr/>
              <p:nvPr/>
            </p:nvSpPr>
            <p:spPr>
              <a:xfrm>
                <a:off x="3741480" y="6532730"/>
                <a:ext cx="34200" cy="32400"/>
              </a:xfrm>
              <a:custGeom>
                <a:rect b="b" l="l" r="r" t="t"/>
                <a:pathLst>
                  <a:path extrusionOk="0" h="90" w="95">
                    <a:moveTo>
                      <a:pt x="15" y="74"/>
                    </a:moveTo>
                    <a:lnTo>
                      <a:pt x="15" y="74"/>
                    </a:lnTo>
                    <a:cubicBezTo>
                      <a:pt x="-5" y="61"/>
                      <a:pt x="-5" y="28"/>
                      <a:pt x="15" y="15"/>
                    </a:cubicBezTo>
                    <a:cubicBezTo>
                      <a:pt x="34" y="-5"/>
                      <a:pt x="61" y="-5"/>
                      <a:pt x="81" y="15"/>
                    </a:cubicBezTo>
                    <a:cubicBezTo>
                      <a:pt x="100" y="28"/>
                      <a:pt x="100" y="61"/>
                      <a:pt x="81" y="74"/>
                    </a:cubicBezTo>
                    <a:cubicBezTo>
                      <a:pt x="61" y="95"/>
                      <a:pt x="34" y="95"/>
                      <a:pt x="15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3"/>
              <p:cNvSpPr/>
              <p:nvPr/>
            </p:nvSpPr>
            <p:spPr>
              <a:xfrm>
                <a:off x="3673800" y="6468290"/>
                <a:ext cx="35280" cy="32760"/>
              </a:xfrm>
              <a:custGeom>
                <a:rect b="b" l="l" r="r" t="t"/>
                <a:pathLst>
                  <a:path extrusionOk="0" h="91" w="98">
                    <a:moveTo>
                      <a:pt x="11" y="81"/>
                    </a:moveTo>
                    <a:lnTo>
                      <a:pt x="11" y="81"/>
                    </a:lnTo>
                    <a:cubicBezTo>
                      <a:pt x="-3" y="61"/>
                      <a:pt x="-3" y="35"/>
                      <a:pt x="11" y="15"/>
                    </a:cubicBezTo>
                    <a:cubicBezTo>
                      <a:pt x="30" y="-5"/>
                      <a:pt x="63" y="-5"/>
                      <a:pt x="83" y="15"/>
                    </a:cubicBezTo>
                    <a:cubicBezTo>
                      <a:pt x="103" y="35"/>
                      <a:pt x="103" y="61"/>
                      <a:pt x="83" y="81"/>
                    </a:cubicBezTo>
                    <a:cubicBezTo>
                      <a:pt x="63" y="94"/>
                      <a:pt x="30" y="94"/>
                      <a:pt x="11" y="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3"/>
              <p:cNvSpPr/>
              <p:nvPr/>
            </p:nvSpPr>
            <p:spPr>
              <a:xfrm>
                <a:off x="3605400" y="6405650"/>
                <a:ext cx="34560" cy="32760"/>
              </a:xfrm>
              <a:custGeom>
                <a:rect b="b" l="l" r="r" t="t"/>
                <a:pathLst>
                  <a:path extrusionOk="0" h="91" w="96">
                    <a:moveTo>
                      <a:pt x="15" y="77"/>
                    </a:moveTo>
                    <a:lnTo>
                      <a:pt x="15" y="77"/>
                    </a:lnTo>
                    <a:cubicBezTo>
                      <a:pt x="-5" y="57"/>
                      <a:pt x="-5" y="30"/>
                      <a:pt x="15" y="10"/>
                    </a:cubicBezTo>
                    <a:cubicBezTo>
                      <a:pt x="35" y="-3"/>
                      <a:pt x="69" y="-3"/>
                      <a:pt x="81" y="10"/>
                    </a:cubicBezTo>
                    <a:cubicBezTo>
                      <a:pt x="102" y="30"/>
                      <a:pt x="102" y="57"/>
                      <a:pt x="81" y="77"/>
                    </a:cubicBezTo>
                    <a:cubicBezTo>
                      <a:pt x="69" y="96"/>
                      <a:pt x="35" y="96"/>
                      <a:pt x="15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3"/>
              <p:cNvSpPr/>
              <p:nvPr/>
            </p:nvSpPr>
            <p:spPr>
              <a:xfrm>
                <a:off x="3538800" y="6342290"/>
                <a:ext cx="34560" cy="32400"/>
              </a:xfrm>
              <a:custGeom>
                <a:rect b="b" l="l" r="r" t="t"/>
                <a:pathLst>
                  <a:path extrusionOk="0" h="90" w="96">
                    <a:moveTo>
                      <a:pt x="15" y="80"/>
                    </a:moveTo>
                    <a:lnTo>
                      <a:pt x="15" y="80"/>
                    </a:lnTo>
                    <a:cubicBezTo>
                      <a:pt x="-5" y="61"/>
                      <a:pt x="-5" y="34"/>
                      <a:pt x="15" y="14"/>
                    </a:cubicBezTo>
                    <a:cubicBezTo>
                      <a:pt x="35" y="-5"/>
                      <a:pt x="61" y="-5"/>
                      <a:pt x="81" y="14"/>
                    </a:cubicBezTo>
                    <a:cubicBezTo>
                      <a:pt x="101" y="34"/>
                      <a:pt x="101" y="61"/>
                      <a:pt x="81" y="80"/>
                    </a:cubicBezTo>
                    <a:cubicBezTo>
                      <a:pt x="61" y="94"/>
                      <a:pt x="35" y="94"/>
                      <a:pt x="15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3"/>
              <p:cNvSpPr/>
              <p:nvPr/>
            </p:nvSpPr>
            <p:spPr>
              <a:xfrm>
                <a:off x="3469680" y="6279290"/>
                <a:ext cx="36720" cy="32760"/>
              </a:xfrm>
              <a:custGeom>
                <a:rect b="b" l="l" r="r" t="t"/>
                <a:pathLst>
                  <a:path extrusionOk="0" h="91" w="102">
                    <a:moveTo>
                      <a:pt x="15" y="77"/>
                    </a:moveTo>
                    <a:lnTo>
                      <a:pt x="15" y="77"/>
                    </a:lnTo>
                    <a:cubicBezTo>
                      <a:pt x="-5" y="57"/>
                      <a:pt x="-5" y="30"/>
                      <a:pt x="15" y="11"/>
                    </a:cubicBezTo>
                    <a:cubicBezTo>
                      <a:pt x="35" y="-3"/>
                      <a:pt x="68" y="-3"/>
                      <a:pt x="88" y="11"/>
                    </a:cubicBezTo>
                    <a:cubicBezTo>
                      <a:pt x="107" y="30"/>
                      <a:pt x="107" y="57"/>
                      <a:pt x="88" y="77"/>
                    </a:cubicBezTo>
                    <a:cubicBezTo>
                      <a:pt x="68" y="96"/>
                      <a:pt x="35" y="96"/>
                      <a:pt x="15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3403080" y="6215930"/>
                <a:ext cx="34560" cy="32040"/>
              </a:xfrm>
              <a:custGeom>
                <a:rect b="b" l="l" r="r" t="t"/>
                <a:pathLst>
                  <a:path extrusionOk="0" h="89" w="96">
                    <a:moveTo>
                      <a:pt x="15" y="74"/>
                    </a:moveTo>
                    <a:lnTo>
                      <a:pt x="15" y="74"/>
                    </a:lnTo>
                    <a:cubicBezTo>
                      <a:pt x="-5" y="61"/>
                      <a:pt x="-5" y="28"/>
                      <a:pt x="15" y="15"/>
                    </a:cubicBezTo>
                    <a:cubicBezTo>
                      <a:pt x="34" y="-5"/>
                      <a:pt x="61" y="-5"/>
                      <a:pt x="81" y="15"/>
                    </a:cubicBezTo>
                    <a:cubicBezTo>
                      <a:pt x="101" y="28"/>
                      <a:pt x="101" y="61"/>
                      <a:pt x="81" y="74"/>
                    </a:cubicBezTo>
                    <a:cubicBezTo>
                      <a:pt x="61" y="94"/>
                      <a:pt x="34" y="94"/>
                      <a:pt x="15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4" name="Google Shape;794;p23"/>
          <p:cNvSpPr/>
          <p:nvPr/>
        </p:nvSpPr>
        <p:spPr>
          <a:xfrm>
            <a:off x="5" y="3521924"/>
            <a:ext cx="1625711" cy="1626291"/>
          </a:xfrm>
          <a:custGeom>
            <a:rect b="b" l="l" r="r" t="t"/>
            <a:pathLst>
              <a:path extrusionOk="0" h="2913" w="2912">
                <a:moveTo>
                  <a:pt x="2912" y="2913"/>
                </a:moveTo>
                <a:lnTo>
                  <a:pt x="0" y="2913"/>
                </a:lnTo>
                <a:lnTo>
                  <a:pt x="0" y="0"/>
                </a:lnTo>
                <a:lnTo>
                  <a:pt x="2912" y="0"/>
                </a:lnTo>
                <a:lnTo>
                  <a:pt x="2912" y="29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5" name="Google Shape;795;p23"/>
          <p:cNvGrpSpPr/>
          <p:nvPr/>
        </p:nvGrpSpPr>
        <p:grpSpPr>
          <a:xfrm>
            <a:off x="188149" y="3729066"/>
            <a:ext cx="1252798" cy="1248890"/>
            <a:chOff x="138960" y="6080570"/>
            <a:chExt cx="807840" cy="805320"/>
          </a:xfrm>
        </p:grpSpPr>
        <p:sp>
          <p:nvSpPr>
            <p:cNvPr id="796" name="Google Shape;796;p23"/>
            <p:cNvSpPr/>
            <p:nvPr/>
          </p:nvSpPr>
          <p:spPr>
            <a:xfrm>
              <a:off x="537120" y="6080570"/>
              <a:ext cx="9360" cy="805320"/>
            </a:xfrm>
            <a:custGeom>
              <a:rect b="b" l="l" r="r" t="t"/>
              <a:pathLst>
                <a:path extrusionOk="0" h="2237" w="26">
                  <a:moveTo>
                    <a:pt x="26" y="0"/>
                  </a:moveTo>
                  <a:lnTo>
                    <a:pt x="26" y="2237"/>
                  </a:lnTo>
                  <a:lnTo>
                    <a:pt x="0" y="2237"/>
                  </a:lnTo>
                  <a:lnTo>
                    <a:pt x="0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138960" y="6478370"/>
              <a:ext cx="807840" cy="9720"/>
            </a:xfrm>
            <a:custGeom>
              <a:rect b="b" l="l" r="r" t="t"/>
              <a:pathLst>
                <a:path extrusionOk="0" h="27" w="2244">
                  <a:moveTo>
                    <a:pt x="2244" y="0"/>
                  </a:moveTo>
                  <a:lnTo>
                    <a:pt x="2244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138960" y="6080570"/>
              <a:ext cx="807840" cy="805320"/>
            </a:xfrm>
            <a:custGeom>
              <a:rect b="b" l="l" r="r" t="t"/>
              <a:pathLst>
                <a:path extrusionOk="0" h="2237" w="2244">
                  <a:moveTo>
                    <a:pt x="2244" y="0"/>
                  </a:moveTo>
                  <a:lnTo>
                    <a:pt x="2244" y="13"/>
                  </a:lnTo>
                  <a:lnTo>
                    <a:pt x="1145" y="1112"/>
                  </a:lnTo>
                  <a:lnTo>
                    <a:pt x="1139" y="1119"/>
                  </a:lnTo>
                  <a:lnTo>
                    <a:pt x="1139" y="1119"/>
                  </a:lnTo>
                  <a:lnTo>
                    <a:pt x="1132" y="1125"/>
                  </a:lnTo>
                  <a:lnTo>
                    <a:pt x="1132" y="1125"/>
                  </a:lnTo>
                  <a:lnTo>
                    <a:pt x="1132" y="1125"/>
                  </a:lnTo>
                  <a:lnTo>
                    <a:pt x="1132" y="1125"/>
                  </a:lnTo>
                  <a:lnTo>
                    <a:pt x="1132" y="1125"/>
                  </a:lnTo>
                  <a:lnTo>
                    <a:pt x="1125" y="1132"/>
                  </a:lnTo>
                  <a:lnTo>
                    <a:pt x="1119" y="1138"/>
                  </a:lnTo>
                  <a:lnTo>
                    <a:pt x="1119" y="1138"/>
                  </a:lnTo>
                  <a:lnTo>
                    <a:pt x="1119" y="1138"/>
                  </a:lnTo>
                  <a:lnTo>
                    <a:pt x="20" y="2237"/>
                  </a:lnTo>
                  <a:lnTo>
                    <a:pt x="0" y="2237"/>
                  </a:lnTo>
                  <a:lnTo>
                    <a:pt x="0" y="2217"/>
                  </a:lnTo>
                  <a:lnTo>
                    <a:pt x="1013" y="1204"/>
                  </a:lnTo>
                  <a:lnTo>
                    <a:pt x="1013" y="1204"/>
                  </a:lnTo>
                  <a:lnTo>
                    <a:pt x="1059" y="1158"/>
                  </a:lnTo>
                  <a:lnTo>
                    <a:pt x="1079" y="1138"/>
                  </a:lnTo>
                  <a:lnTo>
                    <a:pt x="1085" y="1132"/>
                  </a:lnTo>
                  <a:lnTo>
                    <a:pt x="1092" y="1125"/>
                  </a:lnTo>
                  <a:lnTo>
                    <a:pt x="1092" y="1125"/>
                  </a:lnTo>
                  <a:lnTo>
                    <a:pt x="1099" y="1119"/>
                  </a:lnTo>
                  <a:lnTo>
                    <a:pt x="1099" y="1119"/>
                  </a:lnTo>
                  <a:lnTo>
                    <a:pt x="1106" y="1112"/>
                  </a:lnTo>
                  <a:lnTo>
                    <a:pt x="1106" y="1112"/>
                  </a:lnTo>
                  <a:lnTo>
                    <a:pt x="1106" y="1112"/>
                  </a:lnTo>
                  <a:lnTo>
                    <a:pt x="1106" y="1112"/>
                  </a:lnTo>
                  <a:lnTo>
                    <a:pt x="1106" y="1112"/>
                  </a:lnTo>
                  <a:lnTo>
                    <a:pt x="1106" y="1112"/>
                  </a:lnTo>
                  <a:lnTo>
                    <a:pt x="1106" y="1112"/>
                  </a:lnTo>
                  <a:lnTo>
                    <a:pt x="1112" y="1112"/>
                  </a:lnTo>
                  <a:lnTo>
                    <a:pt x="1112" y="1112"/>
                  </a:lnTo>
                  <a:lnTo>
                    <a:pt x="1112" y="1105"/>
                  </a:lnTo>
                  <a:lnTo>
                    <a:pt x="1112" y="1105"/>
                  </a:lnTo>
                  <a:lnTo>
                    <a:pt x="1112" y="1105"/>
                  </a:lnTo>
                  <a:lnTo>
                    <a:pt x="1112" y="1105"/>
                  </a:lnTo>
                  <a:lnTo>
                    <a:pt x="1112" y="1105"/>
                  </a:lnTo>
                  <a:lnTo>
                    <a:pt x="1112" y="1105"/>
                  </a:lnTo>
                  <a:lnTo>
                    <a:pt x="1112" y="1105"/>
                  </a:lnTo>
                  <a:lnTo>
                    <a:pt x="1119" y="1099"/>
                  </a:lnTo>
                  <a:lnTo>
                    <a:pt x="1119" y="1099"/>
                  </a:lnTo>
                  <a:lnTo>
                    <a:pt x="1119" y="1099"/>
                  </a:lnTo>
                  <a:lnTo>
                    <a:pt x="1125" y="1092"/>
                  </a:lnTo>
                  <a:lnTo>
                    <a:pt x="1125" y="1092"/>
                  </a:lnTo>
                  <a:lnTo>
                    <a:pt x="1132" y="1086"/>
                  </a:lnTo>
                  <a:lnTo>
                    <a:pt x="1145" y="1079"/>
                  </a:lnTo>
                  <a:lnTo>
                    <a:pt x="1145" y="1079"/>
                  </a:lnTo>
                  <a:lnTo>
                    <a:pt x="1158" y="1059"/>
                  </a:lnTo>
                  <a:lnTo>
                    <a:pt x="1158" y="1059"/>
                  </a:lnTo>
                  <a:lnTo>
                    <a:pt x="1211" y="1006"/>
                  </a:lnTo>
                  <a:lnTo>
                    <a:pt x="1211" y="1006"/>
                  </a:lnTo>
                  <a:lnTo>
                    <a:pt x="2224" y="0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138960" y="6080570"/>
              <a:ext cx="807840" cy="805320"/>
            </a:xfrm>
            <a:custGeom>
              <a:rect b="b" l="l" r="r" t="t"/>
              <a:pathLst>
                <a:path extrusionOk="0" h="2237" w="2244">
                  <a:moveTo>
                    <a:pt x="2244" y="2217"/>
                  </a:moveTo>
                  <a:lnTo>
                    <a:pt x="2244" y="2237"/>
                  </a:lnTo>
                  <a:lnTo>
                    <a:pt x="2224" y="2237"/>
                  </a:lnTo>
                  <a:lnTo>
                    <a:pt x="1112" y="1132"/>
                  </a:lnTo>
                  <a:lnTo>
                    <a:pt x="1112" y="1132"/>
                  </a:lnTo>
                  <a:lnTo>
                    <a:pt x="1112" y="1132"/>
                  </a:lnTo>
                  <a:lnTo>
                    <a:pt x="1112" y="1125"/>
                  </a:lnTo>
                  <a:lnTo>
                    <a:pt x="1112" y="1125"/>
                  </a:lnTo>
                  <a:lnTo>
                    <a:pt x="1106" y="1125"/>
                  </a:lnTo>
                  <a:lnTo>
                    <a:pt x="1099" y="1119"/>
                  </a:lnTo>
                  <a:lnTo>
                    <a:pt x="1099" y="1119"/>
                  </a:lnTo>
                  <a:lnTo>
                    <a:pt x="1092" y="1112"/>
                  </a:lnTo>
                  <a:lnTo>
                    <a:pt x="0" y="1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1033" y="1006"/>
                  </a:lnTo>
                  <a:lnTo>
                    <a:pt x="1033" y="1013"/>
                  </a:lnTo>
                  <a:lnTo>
                    <a:pt x="1079" y="1059"/>
                  </a:lnTo>
                  <a:lnTo>
                    <a:pt x="1079" y="1059"/>
                  </a:lnTo>
                  <a:lnTo>
                    <a:pt x="1099" y="1079"/>
                  </a:lnTo>
                  <a:lnTo>
                    <a:pt x="1099" y="1079"/>
                  </a:lnTo>
                  <a:lnTo>
                    <a:pt x="1106" y="1086"/>
                  </a:lnTo>
                  <a:lnTo>
                    <a:pt x="1112" y="1092"/>
                  </a:lnTo>
                  <a:lnTo>
                    <a:pt x="1112" y="1092"/>
                  </a:lnTo>
                  <a:lnTo>
                    <a:pt x="1119" y="1099"/>
                  </a:lnTo>
                  <a:lnTo>
                    <a:pt x="1119" y="1099"/>
                  </a:lnTo>
                  <a:lnTo>
                    <a:pt x="1119" y="1099"/>
                  </a:lnTo>
                  <a:lnTo>
                    <a:pt x="1125" y="1105"/>
                  </a:lnTo>
                  <a:lnTo>
                    <a:pt x="1125" y="1105"/>
                  </a:lnTo>
                  <a:lnTo>
                    <a:pt x="1125" y="1105"/>
                  </a:lnTo>
                  <a:lnTo>
                    <a:pt x="1125" y="1105"/>
                  </a:lnTo>
                  <a:lnTo>
                    <a:pt x="1125" y="1105"/>
                  </a:lnTo>
                  <a:lnTo>
                    <a:pt x="1132" y="1105"/>
                  </a:lnTo>
                  <a:lnTo>
                    <a:pt x="1132" y="1112"/>
                  </a:lnTo>
                  <a:lnTo>
                    <a:pt x="1132" y="1112"/>
                  </a:lnTo>
                  <a:lnTo>
                    <a:pt x="1132" y="1112"/>
                  </a:lnTo>
                  <a:lnTo>
                    <a:pt x="1132" y="1112"/>
                  </a:lnTo>
                  <a:lnTo>
                    <a:pt x="1132" y="1112"/>
                  </a:lnTo>
                  <a:lnTo>
                    <a:pt x="1132" y="1112"/>
                  </a:lnTo>
                  <a:lnTo>
                    <a:pt x="1139" y="1112"/>
                  </a:lnTo>
                  <a:lnTo>
                    <a:pt x="1139" y="1119"/>
                  </a:lnTo>
                  <a:lnTo>
                    <a:pt x="1139" y="1119"/>
                  </a:lnTo>
                  <a:lnTo>
                    <a:pt x="1139" y="1119"/>
                  </a:lnTo>
                  <a:lnTo>
                    <a:pt x="1145" y="1125"/>
                  </a:lnTo>
                  <a:lnTo>
                    <a:pt x="1145" y="1125"/>
                  </a:lnTo>
                  <a:lnTo>
                    <a:pt x="1152" y="1132"/>
                  </a:lnTo>
                  <a:lnTo>
                    <a:pt x="1158" y="1138"/>
                  </a:lnTo>
                  <a:lnTo>
                    <a:pt x="1178" y="1158"/>
                  </a:lnTo>
                  <a:lnTo>
                    <a:pt x="1232" y="1211"/>
                  </a:lnTo>
                  <a:lnTo>
                    <a:pt x="2244" y="2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365400" y="6080570"/>
              <a:ext cx="352440" cy="805320"/>
            </a:xfrm>
            <a:custGeom>
              <a:rect b="b" l="l" r="r" t="t"/>
              <a:pathLst>
                <a:path extrusionOk="0" h="2237" w="979">
                  <a:moveTo>
                    <a:pt x="979" y="0"/>
                  </a:moveTo>
                  <a:lnTo>
                    <a:pt x="556" y="993"/>
                  </a:lnTo>
                  <a:lnTo>
                    <a:pt x="529" y="1059"/>
                  </a:lnTo>
                  <a:lnTo>
                    <a:pt x="529" y="1059"/>
                  </a:lnTo>
                  <a:lnTo>
                    <a:pt x="523" y="1079"/>
                  </a:lnTo>
                  <a:lnTo>
                    <a:pt x="516" y="1092"/>
                  </a:lnTo>
                  <a:lnTo>
                    <a:pt x="516" y="1099"/>
                  </a:lnTo>
                  <a:lnTo>
                    <a:pt x="510" y="1105"/>
                  </a:lnTo>
                  <a:lnTo>
                    <a:pt x="510" y="1105"/>
                  </a:lnTo>
                  <a:lnTo>
                    <a:pt x="510" y="1112"/>
                  </a:lnTo>
                  <a:lnTo>
                    <a:pt x="510" y="1112"/>
                  </a:lnTo>
                  <a:lnTo>
                    <a:pt x="510" y="1112"/>
                  </a:lnTo>
                  <a:lnTo>
                    <a:pt x="510" y="1119"/>
                  </a:lnTo>
                  <a:lnTo>
                    <a:pt x="503" y="1119"/>
                  </a:lnTo>
                  <a:lnTo>
                    <a:pt x="503" y="1119"/>
                  </a:lnTo>
                  <a:lnTo>
                    <a:pt x="503" y="1119"/>
                  </a:lnTo>
                  <a:lnTo>
                    <a:pt x="503" y="1125"/>
                  </a:lnTo>
                  <a:lnTo>
                    <a:pt x="503" y="1125"/>
                  </a:lnTo>
                  <a:lnTo>
                    <a:pt x="503" y="1125"/>
                  </a:lnTo>
                  <a:lnTo>
                    <a:pt x="503" y="1125"/>
                  </a:lnTo>
                  <a:lnTo>
                    <a:pt x="503" y="1132"/>
                  </a:lnTo>
                  <a:lnTo>
                    <a:pt x="503" y="1132"/>
                  </a:lnTo>
                  <a:lnTo>
                    <a:pt x="503" y="1132"/>
                  </a:lnTo>
                  <a:lnTo>
                    <a:pt x="503" y="1132"/>
                  </a:lnTo>
                  <a:lnTo>
                    <a:pt x="503" y="1132"/>
                  </a:lnTo>
                  <a:lnTo>
                    <a:pt x="496" y="1132"/>
                  </a:lnTo>
                  <a:lnTo>
                    <a:pt x="496" y="1138"/>
                  </a:lnTo>
                  <a:lnTo>
                    <a:pt x="496" y="1138"/>
                  </a:lnTo>
                  <a:lnTo>
                    <a:pt x="496" y="1145"/>
                  </a:lnTo>
                  <a:lnTo>
                    <a:pt x="496" y="1145"/>
                  </a:lnTo>
                  <a:lnTo>
                    <a:pt x="490" y="1152"/>
                  </a:lnTo>
                  <a:lnTo>
                    <a:pt x="483" y="1165"/>
                  </a:lnTo>
                  <a:lnTo>
                    <a:pt x="477" y="1185"/>
                  </a:lnTo>
                  <a:lnTo>
                    <a:pt x="450" y="1251"/>
                  </a:lnTo>
                  <a:lnTo>
                    <a:pt x="33" y="2237"/>
                  </a:lnTo>
                  <a:lnTo>
                    <a:pt x="0" y="2237"/>
                  </a:lnTo>
                  <a:lnTo>
                    <a:pt x="423" y="1244"/>
                  </a:lnTo>
                  <a:lnTo>
                    <a:pt x="450" y="1178"/>
                  </a:lnTo>
                  <a:lnTo>
                    <a:pt x="463" y="1158"/>
                  </a:lnTo>
                  <a:lnTo>
                    <a:pt x="463" y="1158"/>
                  </a:lnTo>
                  <a:lnTo>
                    <a:pt x="463" y="1145"/>
                  </a:lnTo>
                  <a:lnTo>
                    <a:pt x="470" y="1138"/>
                  </a:lnTo>
                  <a:lnTo>
                    <a:pt x="470" y="1132"/>
                  </a:lnTo>
                  <a:lnTo>
                    <a:pt x="470" y="1132"/>
                  </a:lnTo>
                  <a:lnTo>
                    <a:pt x="470" y="1125"/>
                  </a:lnTo>
                  <a:lnTo>
                    <a:pt x="477" y="1125"/>
                  </a:lnTo>
                  <a:lnTo>
                    <a:pt x="477" y="1119"/>
                  </a:lnTo>
                  <a:lnTo>
                    <a:pt x="477" y="1119"/>
                  </a:lnTo>
                  <a:lnTo>
                    <a:pt x="477" y="1119"/>
                  </a:lnTo>
                  <a:lnTo>
                    <a:pt x="477" y="1119"/>
                  </a:lnTo>
                  <a:lnTo>
                    <a:pt x="477" y="1119"/>
                  </a:lnTo>
                  <a:lnTo>
                    <a:pt x="477" y="1112"/>
                  </a:lnTo>
                  <a:lnTo>
                    <a:pt x="477" y="1112"/>
                  </a:lnTo>
                  <a:lnTo>
                    <a:pt x="477" y="1112"/>
                  </a:lnTo>
                  <a:lnTo>
                    <a:pt x="477" y="1112"/>
                  </a:lnTo>
                  <a:lnTo>
                    <a:pt x="477" y="1112"/>
                  </a:lnTo>
                  <a:lnTo>
                    <a:pt x="477" y="1112"/>
                  </a:lnTo>
                  <a:lnTo>
                    <a:pt x="483" y="1105"/>
                  </a:lnTo>
                  <a:lnTo>
                    <a:pt x="483" y="1105"/>
                  </a:lnTo>
                  <a:lnTo>
                    <a:pt x="483" y="1105"/>
                  </a:lnTo>
                  <a:lnTo>
                    <a:pt x="483" y="1105"/>
                  </a:lnTo>
                  <a:lnTo>
                    <a:pt x="483" y="1105"/>
                  </a:lnTo>
                  <a:lnTo>
                    <a:pt x="483" y="1105"/>
                  </a:lnTo>
                  <a:lnTo>
                    <a:pt x="483" y="1099"/>
                  </a:lnTo>
                  <a:lnTo>
                    <a:pt x="483" y="1099"/>
                  </a:lnTo>
                  <a:lnTo>
                    <a:pt x="483" y="1092"/>
                  </a:lnTo>
                  <a:lnTo>
                    <a:pt x="490" y="1092"/>
                  </a:lnTo>
                  <a:lnTo>
                    <a:pt x="490" y="1086"/>
                  </a:lnTo>
                  <a:lnTo>
                    <a:pt x="496" y="1072"/>
                  </a:lnTo>
                  <a:lnTo>
                    <a:pt x="503" y="1053"/>
                  </a:lnTo>
                  <a:lnTo>
                    <a:pt x="529" y="987"/>
                  </a:lnTo>
                  <a:lnTo>
                    <a:pt x="946" y="0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138960" y="6307010"/>
              <a:ext cx="807840" cy="352800"/>
            </a:xfrm>
            <a:custGeom>
              <a:rect b="b" l="l" r="r" t="t"/>
              <a:pathLst>
                <a:path extrusionOk="0" h="980" w="2244">
                  <a:moveTo>
                    <a:pt x="2244" y="947"/>
                  </a:moveTo>
                  <a:lnTo>
                    <a:pt x="2244" y="980"/>
                  </a:lnTo>
                  <a:lnTo>
                    <a:pt x="1244" y="556"/>
                  </a:lnTo>
                  <a:lnTo>
                    <a:pt x="1178" y="529"/>
                  </a:lnTo>
                  <a:lnTo>
                    <a:pt x="1158" y="523"/>
                  </a:lnTo>
                  <a:lnTo>
                    <a:pt x="1145" y="516"/>
                  </a:lnTo>
                  <a:lnTo>
                    <a:pt x="1139" y="509"/>
                  </a:lnTo>
                  <a:lnTo>
                    <a:pt x="1132" y="509"/>
                  </a:lnTo>
                  <a:lnTo>
                    <a:pt x="1132" y="509"/>
                  </a:lnTo>
                  <a:lnTo>
                    <a:pt x="1125" y="509"/>
                  </a:lnTo>
                  <a:lnTo>
                    <a:pt x="1125" y="509"/>
                  </a:lnTo>
                  <a:lnTo>
                    <a:pt x="1125" y="503"/>
                  </a:lnTo>
                  <a:lnTo>
                    <a:pt x="1119" y="503"/>
                  </a:lnTo>
                  <a:lnTo>
                    <a:pt x="1119" y="503"/>
                  </a:lnTo>
                  <a:lnTo>
                    <a:pt x="1119" y="503"/>
                  </a:lnTo>
                  <a:lnTo>
                    <a:pt x="1119" y="503"/>
                  </a:lnTo>
                  <a:lnTo>
                    <a:pt x="1112" y="503"/>
                  </a:lnTo>
                  <a:lnTo>
                    <a:pt x="1112" y="503"/>
                  </a:lnTo>
                  <a:lnTo>
                    <a:pt x="1112" y="503"/>
                  </a:lnTo>
                  <a:lnTo>
                    <a:pt x="1112" y="503"/>
                  </a:lnTo>
                  <a:lnTo>
                    <a:pt x="1112" y="503"/>
                  </a:lnTo>
                  <a:lnTo>
                    <a:pt x="1112" y="503"/>
                  </a:lnTo>
                  <a:lnTo>
                    <a:pt x="1112" y="503"/>
                  </a:lnTo>
                  <a:lnTo>
                    <a:pt x="1106" y="496"/>
                  </a:lnTo>
                  <a:lnTo>
                    <a:pt x="1106" y="496"/>
                  </a:lnTo>
                  <a:lnTo>
                    <a:pt x="1106" y="496"/>
                  </a:lnTo>
                  <a:lnTo>
                    <a:pt x="1099" y="496"/>
                  </a:lnTo>
                  <a:lnTo>
                    <a:pt x="1099" y="496"/>
                  </a:lnTo>
                  <a:lnTo>
                    <a:pt x="1092" y="496"/>
                  </a:lnTo>
                  <a:lnTo>
                    <a:pt x="1092" y="490"/>
                  </a:lnTo>
                  <a:lnTo>
                    <a:pt x="1085" y="490"/>
                  </a:lnTo>
                  <a:lnTo>
                    <a:pt x="1073" y="483"/>
                  </a:lnTo>
                  <a:lnTo>
                    <a:pt x="1052" y="476"/>
                  </a:lnTo>
                  <a:lnTo>
                    <a:pt x="986" y="45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993" y="424"/>
                  </a:lnTo>
                  <a:lnTo>
                    <a:pt x="1059" y="450"/>
                  </a:lnTo>
                  <a:lnTo>
                    <a:pt x="1085" y="457"/>
                  </a:lnTo>
                  <a:lnTo>
                    <a:pt x="1085" y="457"/>
                  </a:lnTo>
                  <a:lnTo>
                    <a:pt x="1092" y="463"/>
                  </a:lnTo>
                  <a:lnTo>
                    <a:pt x="1099" y="470"/>
                  </a:lnTo>
                  <a:lnTo>
                    <a:pt x="1106" y="470"/>
                  </a:lnTo>
                  <a:lnTo>
                    <a:pt x="1112" y="470"/>
                  </a:lnTo>
                  <a:lnTo>
                    <a:pt x="1112" y="470"/>
                  </a:lnTo>
                  <a:lnTo>
                    <a:pt x="1112" y="470"/>
                  </a:lnTo>
                  <a:lnTo>
                    <a:pt x="1119" y="470"/>
                  </a:lnTo>
                  <a:lnTo>
                    <a:pt x="1119" y="476"/>
                  </a:lnTo>
                  <a:lnTo>
                    <a:pt x="1119" y="476"/>
                  </a:lnTo>
                  <a:lnTo>
                    <a:pt x="1119" y="476"/>
                  </a:lnTo>
                  <a:lnTo>
                    <a:pt x="1125" y="476"/>
                  </a:lnTo>
                  <a:lnTo>
                    <a:pt x="1125" y="476"/>
                  </a:lnTo>
                  <a:lnTo>
                    <a:pt x="1125" y="476"/>
                  </a:lnTo>
                  <a:lnTo>
                    <a:pt x="1125" y="476"/>
                  </a:lnTo>
                  <a:lnTo>
                    <a:pt x="1132" y="476"/>
                  </a:lnTo>
                  <a:lnTo>
                    <a:pt x="1132" y="476"/>
                  </a:lnTo>
                  <a:lnTo>
                    <a:pt x="1132" y="476"/>
                  </a:lnTo>
                  <a:lnTo>
                    <a:pt x="1132" y="483"/>
                  </a:lnTo>
                  <a:lnTo>
                    <a:pt x="1139" y="483"/>
                  </a:lnTo>
                  <a:lnTo>
                    <a:pt x="1139" y="483"/>
                  </a:lnTo>
                  <a:lnTo>
                    <a:pt x="1139" y="483"/>
                  </a:lnTo>
                  <a:lnTo>
                    <a:pt x="1145" y="483"/>
                  </a:lnTo>
                  <a:lnTo>
                    <a:pt x="1152" y="490"/>
                  </a:lnTo>
                  <a:lnTo>
                    <a:pt x="1158" y="490"/>
                  </a:lnTo>
                  <a:lnTo>
                    <a:pt x="1165" y="496"/>
                  </a:lnTo>
                  <a:lnTo>
                    <a:pt x="1192" y="503"/>
                  </a:lnTo>
                  <a:lnTo>
                    <a:pt x="1251" y="529"/>
                  </a:lnTo>
                  <a:lnTo>
                    <a:pt x="2244" y="9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138960" y="6313850"/>
              <a:ext cx="807840" cy="338760"/>
            </a:xfrm>
            <a:custGeom>
              <a:rect b="b" l="l" r="r" t="t"/>
              <a:pathLst>
                <a:path extrusionOk="0" h="941" w="2244">
                  <a:moveTo>
                    <a:pt x="2244" y="0"/>
                  </a:moveTo>
                  <a:lnTo>
                    <a:pt x="2244" y="27"/>
                  </a:lnTo>
                  <a:lnTo>
                    <a:pt x="1258" y="431"/>
                  </a:lnTo>
                  <a:lnTo>
                    <a:pt x="1192" y="457"/>
                  </a:lnTo>
                  <a:lnTo>
                    <a:pt x="1165" y="464"/>
                  </a:lnTo>
                  <a:lnTo>
                    <a:pt x="1158" y="471"/>
                  </a:lnTo>
                  <a:lnTo>
                    <a:pt x="1152" y="471"/>
                  </a:lnTo>
                  <a:lnTo>
                    <a:pt x="1145" y="477"/>
                  </a:lnTo>
                  <a:lnTo>
                    <a:pt x="1139" y="477"/>
                  </a:lnTo>
                  <a:lnTo>
                    <a:pt x="1139" y="477"/>
                  </a:lnTo>
                  <a:lnTo>
                    <a:pt x="1139" y="477"/>
                  </a:lnTo>
                  <a:lnTo>
                    <a:pt x="1132" y="477"/>
                  </a:lnTo>
                  <a:lnTo>
                    <a:pt x="1132" y="477"/>
                  </a:lnTo>
                  <a:lnTo>
                    <a:pt x="1132" y="484"/>
                  </a:lnTo>
                  <a:lnTo>
                    <a:pt x="1132" y="484"/>
                  </a:lnTo>
                  <a:lnTo>
                    <a:pt x="1132" y="484"/>
                  </a:lnTo>
                  <a:lnTo>
                    <a:pt x="1132" y="484"/>
                  </a:lnTo>
                  <a:lnTo>
                    <a:pt x="1125" y="484"/>
                  </a:lnTo>
                  <a:lnTo>
                    <a:pt x="1125" y="484"/>
                  </a:lnTo>
                  <a:lnTo>
                    <a:pt x="1125" y="484"/>
                  </a:lnTo>
                  <a:lnTo>
                    <a:pt x="1125" y="484"/>
                  </a:lnTo>
                  <a:lnTo>
                    <a:pt x="1119" y="484"/>
                  </a:lnTo>
                  <a:lnTo>
                    <a:pt x="1119" y="484"/>
                  </a:lnTo>
                  <a:lnTo>
                    <a:pt x="1119" y="484"/>
                  </a:lnTo>
                  <a:lnTo>
                    <a:pt x="1119" y="484"/>
                  </a:lnTo>
                  <a:lnTo>
                    <a:pt x="1112" y="490"/>
                  </a:lnTo>
                  <a:lnTo>
                    <a:pt x="1112" y="490"/>
                  </a:lnTo>
                  <a:lnTo>
                    <a:pt x="1112" y="490"/>
                  </a:lnTo>
                  <a:lnTo>
                    <a:pt x="1106" y="490"/>
                  </a:lnTo>
                  <a:lnTo>
                    <a:pt x="1099" y="490"/>
                  </a:lnTo>
                  <a:lnTo>
                    <a:pt x="1092" y="497"/>
                  </a:lnTo>
                  <a:lnTo>
                    <a:pt x="1085" y="497"/>
                  </a:lnTo>
                  <a:lnTo>
                    <a:pt x="1059" y="510"/>
                  </a:lnTo>
                  <a:lnTo>
                    <a:pt x="1059" y="510"/>
                  </a:lnTo>
                  <a:lnTo>
                    <a:pt x="1000" y="537"/>
                  </a:lnTo>
                  <a:lnTo>
                    <a:pt x="0" y="941"/>
                  </a:lnTo>
                  <a:lnTo>
                    <a:pt x="0" y="914"/>
                  </a:lnTo>
                  <a:lnTo>
                    <a:pt x="986" y="510"/>
                  </a:lnTo>
                  <a:lnTo>
                    <a:pt x="1052" y="484"/>
                  </a:lnTo>
                  <a:lnTo>
                    <a:pt x="1073" y="477"/>
                  </a:lnTo>
                  <a:lnTo>
                    <a:pt x="1085" y="471"/>
                  </a:lnTo>
                  <a:lnTo>
                    <a:pt x="1092" y="471"/>
                  </a:lnTo>
                  <a:lnTo>
                    <a:pt x="1092" y="464"/>
                  </a:lnTo>
                  <a:lnTo>
                    <a:pt x="1099" y="464"/>
                  </a:lnTo>
                  <a:lnTo>
                    <a:pt x="1099" y="464"/>
                  </a:lnTo>
                  <a:lnTo>
                    <a:pt x="1106" y="464"/>
                  </a:lnTo>
                  <a:lnTo>
                    <a:pt x="1106" y="464"/>
                  </a:lnTo>
                  <a:lnTo>
                    <a:pt x="1106" y="457"/>
                  </a:lnTo>
                  <a:lnTo>
                    <a:pt x="1106" y="457"/>
                  </a:lnTo>
                  <a:lnTo>
                    <a:pt x="1112" y="457"/>
                  </a:lnTo>
                  <a:lnTo>
                    <a:pt x="1112" y="457"/>
                  </a:lnTo>
                  <a:lnTo>
                    <a:pt x="1112" y="457"/>
                  </a:lnTo>
                  <a:lnTo>
                    <a:pt x="1112" y="457"/>
                  </a:lnTo>
                  <a:lnTo>
                    <a:pt x="1112" y="457"/>
                  </a:lnTo>
                  <a:lnTo>
                    <a:pt x="1112" y="457"/>
                  </a:lnTo>
                  <a:lnTo>
                    <a:pt x="1119" y="457"/>
                  </a:lnTo>
                  <a:lnTo>
                    <a:pt x="1119" y="457"/>
                  </a:lnTo>
                  <a:lnTo>
                    <a:pt x="1119" y="457"/>
                  </a:lnTo>
                  <a:lnTo>
                    <a:pt x="1119" y="457"/>
                  </a:lnTo>
                  <a:lnTo>
                    <a:pt x="1125" y="457"/>
                  </a:lnTo>
                  <a:lnTo>
                    <a:pt x="1125" y="451"/>
                  </a:lnTo>
                  <a:lnTo>
                    <a:pt x="1125" y="451"/>
                  </a:lnTo>
                  <a:lnTo>
                    <a:pt x="1132" y="451"/>
                  </a:lnTo>
                  <a:lnTo>
                    <a:pt x="1132" y="451"/>
                  </a:lnTo>
                  <a:lnTo>
                    <a:pt x="1139" y="451"/>
                  </a:lnTo>
                  <a:lnTo>
                    <a:pt x="1145" y="444"/>
                  </a:lnTo>
                  <a:lnTo>
                    <a:pt x="1158" y="438"/>
                  </a:lnTo>
                  <a:lnTo>
                    <a:pt x="1178" y="431"/>
                  </a:lnTo>
                  <a:lnTo>
                    <a:pt x="1238" y="405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372600" y="6080570"/>
              <a:ext cx="338400" cy="805320"/>
            </a:xfrm>
            <a:custGeom>
              <a:rect b="b" l="l" r="r" t="t"/>
              <a:pathLst>
                <a:path extrusionOk="0" h="2237" w="940">
                  <a:moveTo>
                    <a:pt x="940" y="2237"/>
                  </a:moveTo>
                  <a:lnTo>
                    <a:pt x="913" y="2237"/>
                  </a:lnTo>
                  <a:lnTo>
                    <a:pt x="509" y="1251"/>
                  </a:lnTo>
                  <a:lnTo>
                    <a:pt x="483" y="1192"/>
                  </a:lnTo>
                  <a:lnTo>
                    <a:pt x="476" y="1165"/>
                  </a:lnTo>
                  <a:lnTo>
                    <a:pt x="470" y="1152"/>
                  </a:lnTo>
                  <a:lnTo>
                    <a:pt x="470" y="1145"/>
                  </a:lnTo>
                  <a:lnTo>
                    <a:pt x="463" y="1145"/>
                  </a:lnTo>
                  <a:lnTo>
                    <a:pt x="463" y="1138"/>
                  </a:lnTo>
                  <a:lnTo>
                    <a:pt x="463" y="1138"/>
                  </a:lnTo>
                  <a:lnTo>
                    <a:pt x="463" y="1132"/>
                  </a:lnTo>
                  <a:lnTo>
                    <a:pt x="463" y="1132"/>
                  </a:lnTo>
                  <a:lnTo>
                    <a:pt x="463" y="1132"/>
                  </a:lnTo>
                  <a:lnTo>
                    <a:pt x="463" y="1132"/>
                  </a:lnTo>
                  <a:lnTo>
                    <a:pt x="463" y="1132"/>
                  </a:lnTo>
                  <a:lnTo>
                    <a:pt x="457" y="1125"/>
                  </a:lnTo>
                  <a:lnTo>
                    <a:pt x="457" y="1125"/>
                  </a:lnTo>
                  <a:lnTo>
                    <a:pt x="457" y="1125"/>
                  </a:lnTo>
                  <a:lnTo>
                    <a:pt x="457" y="1125"/>
                  </a:lnTo>
                  <a:lnTo>
                    <a:pt x="457" y="1119"/>
                  </a:lnTo>
                  <a:lnTo>
                    <a:pt x="457" y="1119"/>
                  </a:lnTo>
                  <a:lnTo>
                    <a:pt x="457" y="1119"/>
                  </a:lnTo>
                  <a:lnTo>
                    <a:pt x="457" y="1119"/>
                  </a:lnTo>
                  <a:lnTo>
                    <a:pt x="457" y="1112"/>
                  </a:lnTo>
                  <a:lnTo>
                    <a:pt x="457" y="1112"/>
                  </a:lnTo>
                  <a:lnTo>
                    <a:pt x="450" y="1112"/>
                  </a:lnTo>
                  <a:lnTo>
                    <a:pt x="450" y="1105"/>
                  </a:lnTo>
                  <a:lnTo>
                    <a:pt x="450" y="1105"/>
                  </a:lnTo>
                  <a:lnTo>
                    <a:pt x="450" y="1099"/>
                  </a:lnTo>
                  <a:lnTo>
                    <a:pt x="443" y="1092"/>
                  </a:lnTo>
                  <a:lnTo>
                    <a:pt x="443" y="1079"/>
                  </a:lnTo>
                  <a:lnTo>
                    <a:pt x="430" y="1059"/>
                  </a:lnTo>
                  <a:lnTo>
                    <a:pt x="430" y="1059"/>
                  </a:lnTo>
                  <a:lnTo>
                    <a:pt x="410" y="999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30" y="987"/>
                  </a:lnTo>
                  <a:lnTo>
                    <a:pt x="457" y="1046"/>
                  </a:lnTo>
                  <a:lnTo>
                    <a:pt x="463" y="1072"/>
                  </a:lnTo>
                  <a:lnTo>
                    <a:pt x="470" y="1086"/>
                  </a:lnTo>
                  <a:lnTo>
                    <a:pt x="476" y="1092"/>
                  </a:lnTo>
                  <a:lnTo>
                    <a:pt x="476" y="1092"/>
                  </a:lnTo>
                  <a:lnTo>
                    <a:pt x="476" y="1099"/>
                  </a:lnTo>
                  <a:lnTo>
                    <a:pt x="476" y="1099"/>
                  </a:lnTo>
                  <a:lnTo>
                    <a:pt x="476" y="1099"/>
                  </a:lnTo>
                  <a:lnTo>
                    <a:pt x="476" y="1105"/>
                  </a:lnTo>
                  <a:lnTo>
                    <a:pt x="483" y="1105"/>
                  </a:lnTo>
                  <a:lnTo>
                    <a:pt x="483" y="1105"/>
                  </a:lnTo>
                  <a:lnTo>
                    <a:pt x="483" y="1105"/>
                  </a:lnTo>
                  <a:lnTo>
                    <a:pt x="483" y="1112"/>
                  </a:lnTo>
                  <a:lnTo>
                    <a:pt x="483" y="1112"/>
                  </a:lnTo>
                  <a:lnTo>
                    <a:pt x="483" y="1112"/>
                  </a:lnTo>
                  <a:lnTo>
                    <a:pt x="483" y="1112"/>
                  </a:lnTo>
                  <a:lnTo>
                    <a:pt x="483" y="1112"/>
                  </a:lnTo>
                  <a:lnTo>
                    <a:pt x="483" y="1119"/>
                  </a:lnTo>
                  <a:lnTo>
                    <a:pt x="483" y="1119"/>
                  </a:lnTo>
                  <a:lnTo>
                    <a:pt x="483" y="1119"/>
                  </a:lnTo>
                  <a:lnTo>
                    <a:pt x="490" y="1119"/>
                  </a:lnTo>
                  <a:lnTo>
                    <a:pt x="490" y="1119"/>
                  </a:lnTo>
                  <a:lnTo>
                    <a:pt x="490" y="1125"/>
                  </a:lnTo>
                  <a:lnTo>
                    <a:pt x="490" y="1125"/>
                  </a:lnTo>
                  <a:lnTo>
                    <a:pt x="490" y="1132"/>
                  </a:lnTo>
                  <a:lnTo>
                    <a:pt x="490" y="1132"/>
                  </a:lnTo>
                  <a:lnTo>
                    <a:pt x="496" y="1138"/>
                  </a:lnTo>
                  <a:lnTo>
                    <a:pt x="496" y="1138"/>
                  </a:lnTo>
                  <a:lnTo>
                    <a:pt x="496" y="1145"/>
                  </a:lnTo>
                  <a:lnTo>
                    <a:pt x="503" y="1158"/>
                  </a:lnTo>
                  <a:lnTo>
                    <a:pt x="509" y="1178"/>
                  </a:lnTo>
                  <a:lnTo>
                    <a:pt x="536" y="1237"/>
                  </a:lnTo>
                  <a:lnTo>
                    <a:pt x="940" y="22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456120" y="6080570"/>
              <a:ext cx="171360" cy="805320"/>
            </a:xfrm>
            <a:custGeom>
              <a:rect b="b" l="l" r="r" t="t"/>
              <a:pathLst>
                <a:path extrusionOk="0" h="2237" w="476">
                  <a:moveTo>
                    <a:pt x="476" y="0"/>
                  </a:moveTo>
                  <a:lnTo>
                    <a:pt x="277" y="987"/>
                  </a:lnTo>
                  <a:lnTo>
                    <a:pt x="264" y="1053"/>
                  </a:lnTo>
                  <a:lnTo>
                    <a:pt x="264" y="1079"/>
                  </a:lnTo>
                  <a:lnTo>
                    <a:pt x="264" y="1079"/>
                  </a:lnTo>
                  <a:lnTo>
                    <a:pt x="258" y="1086"/>
                  </a:lnTo>
                  <a:lnTo>
                    <a:pt x="258" y="1099"/>
                  </a:lnTo>
                  <a:lnTo>
                    <a:pt x="258" y="1099"/>
                  </a:lnTo>
                  <a:lnTo>
                    <a:pt x="258" y="1105"/>
                  </a:lnTo>
                  <a:lnTo>
                    <a:pt x="258" y="1105"/>
                  </a:lnTo>
                  <a:lnTo>
                    <a:pt x="258" y="1112"/>
                  </a:lnTo>
                  <a:lnTo>
                    <a:pt x="251" y="1112"/>
                  </a:lnTo>
                  <a:lnTo>
                    <a:pt x="251" y="1119"/>
                  </a:lnTo>
                  <a:lnTo>
                    <a:pt x="251" y="1119"/>
                  </a:lnTo>
                  <a:lnTo>
                    <a:pt x="251" y="1119"/>
                  </a:lnTo>
                  <a:lnTo>
                    <a:pt x="251" y="1119"/>
                  </a:lnTo>
                  <a:lnTo>
                    <a:pt x="251" y="1119"/>
                  </a:lnTo>
                  <a:lnTo>
                    <a:pt x="251" y="1125"/>
                  </a:lnTo>
                  <a:lnTo>
                    <a:pt x="251" y="1125"/>
                  </a:lnTo>
                  <a:lnTo>
                    <a:pt x="251" y="1125"/>
                  </a:lnTo>
                  <a:lnTo>
                    <a:pt x="251" y="1125"/>
                  </a:lnTo>
                  <a:lnTo>
                    <a:pt x="251" y="1125"/>
                  </a:lnTo>
                  <a:lnTo>
                    <a:pt x="251" y="1132"/>
                  </a:lnTo>
                  <a:lnTo>
                    <a:pt x="251" y="1132"/>
                  </a:lnTo>
                  <a:lnTo>
                    <a:pt x="251" y="1132"/>
                  </a:lnTo>
                  <a:lnTo>
                    <a:pt x="251" y="1138"/>
                  </a:lnTo>
                  <a:lnTo>
                    <a:pt x="251" y="1138"/>
                  </a:lnTo>
                  <a:lnTo>
                    <a:pt x="244" y="1145"/>
                  </a:lnTo>
                  <a:lnTo>
                    <a:pt x="244" y="1152"/>
                  </a:lnTo>
                  <a:lnTo>
                    <a:pt x="244" y="1165"/>
                  </a:lnTo>
                  <a:lnTo>
                    <a:pt x="238" y="1192"/>
                  </a:lnTo>
                  <a:lnTo>
                    <a:pt x="225" y="1258"/>
                  </a:lnTo>
                  <a:lnTo>
                    <a:pt x="33" y="2237"/>
                  </a:lnTo>
                  <a:lnTo>
                    <a:pt x="0" y="2237"/>
                  </a:lnTo>
                  <a:lnTo>
                    <a:pt x="198" y="1251"/>
                  </a:lnTo>
                  <a:lnTo>
                    <a:pt x="211" y="1185"/>
                  </a:lnTo>
                  <a:lnTo>
                    <a:pt x="218" y="1158"/>
                  </a:lnTo>
                  <a:lnTo>
                    <a:pt x="218" y="1152"/>
                  </a:lnTo>
                  <a:lnTo>
                    <a:pt x="218" y="1138"/>
                  </a:lnTo>
                  <a:lnTo>
                    <a:pt x="225" y="1138"/>
                  </a:lnTo>
                  <a:lnTo>
                    <a:pt x="225" y="1132"/>
                  </a:lnTo>
                  <a:lnTo>
                    <a:pt x="225" y="1132"/>
                  </a:lnTo>
                  <a:lnTo>
                    <a:pt x="225" y="1125"/>
                  </a:lnTo>
                  <a:lnTo>
                    <a:pt x="225" y="1125"/>
                  </a:lnTo>
                  <a:lnTo>
                    <a:pt x="225" y="1125"/>
                  </a:lnTo>
                  <a:lnTo>
                    <a:pt x="225" y="1119"/>
                  </a:lnTo>
                  <a:lnTo>
                    <a:pt x="225" y="1119"/>
                  </a:lnTo>
                  <a:lnTo>
                    <a:pt x="225" y="1119"/>
                  </a:lnTo>
                  <a:lnTo>
                    <a:pt x="225" y="1119"/>
                  </a:lnTo>
                  <a:lnTo>
                    <a:pt x="225" y="1112"/>
                  </a:lnTo>
                  <a:lnTo>
                    <a:pt x="225" y="1112"/>
                  </a:lnTo>
                  <a:lnTo>
                    <a:pt x="225" y="1112"/>
                  </a:lnTo>
                  <a:lnTo>
                    <a:pt x="225" y="1112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31" y="1105"/>
                  </a:lnTo>
                  <a:lnTo>
                    <a:pt x="231" y="1099"/>
                  </a:lnTo>
                  <a:lnTo>
                    <a:pt x="231" y="1099"/>
                  </a:lnTo>
                  <a:lnTo>
                    <a:pt x="231" y="1092"/>
                  </a:lnTo>
                  <a:lnTo>
                    <a:pt x="231" y="1086"/>
                  </a:lnTo>
                  <a:lnTo>
                    <a:pt x="231" y="1072"/>
                  </a:lnTo>
                  <a:lnTo>
                    <a:pt x="238" y="1046"/>
                  </a:lnTo>
                  <a:lnTo>
                    <a:pt x="251" y="980"/>
                  </a:lnTo>
                  <a:lnTo>
                    <a:pt x="450" y="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138960" y="6397370"/>
              <a:ext cx="807840" cy="171720"/>
            </a:xfrm>
            <a:custGeom>
              <a:rect b="b" l="l" r="r" t="t"/>
              <a:pathLst>
                <a:path extrusionOk="0" h="477" w="2244">
                  <a:moveTo>
                    <a:pt x="2244" y="450"/>
                  </a:moveTo>
                  <a:lnTo>
                    <a:pt x="2244" y="477"/>
                  </a:lnTo>
                  <a:lnTo>
                    <a:pt x="1251" y="278"/>
                  </a:lnTo>
                  <a:lnTo>
                    <a:pt x="1185" y="265"/>
                  </a:lnTo>
                  <a:lnTo>
                    <a:pt x="1158" y="258"/>
                  </a:lnTo>
                  <a:lnTo>
                    <a:pt x="1152" y="258"/>
                  </a:lnTo>
                  <a:lnTo>
                    <a:pt x="1145" y="258"/>
                  </a:lnTo>
                  <a:lnTo>
                    <a:pt x="1145" y="258"/>
                  </a:lnTo>
                  <a:lnTo>
                    <a:pt x="1139" y="258"/>
                  </a:lnTo>
                  <a:lnTo>
                    <a:pt x="1132" y="252"/>
                  </a:lnTo>
                  <a:lnTo>
                    <a:pt x="1132" y="252"/>
                  </a:lnTo>
                  <a:lnTo>
                    <a:pt x="1125" y="252"/>
                  </a:lnTo>
                  <a:lnTo>
                    <a:pt x="1125" y="252"/>
                  </a:lnTo>
                  <a:lnTo>
                    <a:pt x="1125" y="252"/>
                  </a:lnTo>
                  <a:lnTo>
                    <a:pt x="1125" y="252"/>
                  </a:lnTo>
                  <a:lnTo>
                    <a:pt x="1119" y="252"/>
                  </a:lnTo>
                  <a:lnTo>
                    <a:pt x="1119" y="252"/>
                  </a:lnTo>
                  <a:lnTo>
                    <a:pt x="1119" y="252"/>
                  </a:lnTo>
                  <a:lnTo>
                    <a:pt x="1112" y="252"/>
                  </a:lnTo>
                  <a:lnTo>
                    <a:pt x="1112" y="252"/>
                  </a:lnTo>
                  <a:lnTo>
                    <a:pt x="1112" y="252"/>
                  </a:lnTo>
                  <a:lnTo>
                    <a:pt x="1112" y="252"/>
                  </a:lnTo>
                  <a:lnTo>
                    <a:pt x="1112" y="252"/>
                  </a:lnTo>
                  <a:lnTo>
                    <a:pt x="1106" y="252"/>
                  </a:lnTo>
                  <a:lnTo>
                    <a:pt x="1106" y="252"/>
                  </a:lnTo>
                  <a:lnTo>
                    <a:pt x="1106" y="252"/>
                  </a:lnTo>
                  <a:lnTo>
                    <a:pt x="1099" y="252"/>
                  </a:lnTo>
                  <a:lnTo>
                    <a:pt x="1099" y="245"/>
                  </a:lnTo>
                  <a:lnTo>
                    <a:pt x="1092" y="245"/>
                  </a:lnTo>
                  <a:lnTo>
                    <a:pt x="1085" y="245"/>
                  </a:lnTo>
                  <a:lnTo>
                    <a:pt x="1073" y="245"/>
                  </a:lnTo>
                  <a:lnTo>
                    <a:pt x="1046" y="239"/>
                  </a:lnTo>
                  <a:lnTo>
                    <a:pt x="980" y="225"/>
                  </a:lnTo>
                  <a:lnTo>
                    <a:pt x="0" y="27"/>
                  </a:lnTo>
                  <a:lnTo>
                    <a:pt x="0" y="0"/>
                  </a:lnTo>
                  <a:lnTo>
                    <a:pt x="986" y="199"/>
                  </a:lnTo>
                  <a:lnTo>
                    <a:pt x="1052" y="212"/>
                  </a:lnTo>
                  <a:lnTo>
                    <a:pt x="1079" y="219"/>
                  </a:lnTo>
                  <a:lnTo>
                    <a:pt x="1092" y="219"/>
                  </a:lnTo>
                  <a:lnTo>
                    <a:pt x="1099" y="219"/>
                  </a:lnTo>
                  <a:lnTo>
                    <a:pt x="1106" y="219"/>
                  </a:lnTo>
                  <a:lnTo>
                    <a:pt x="1106" y="219"/>
                  </a:lnTo>
                  <a:lnTo>
                    <a:pt x="1112" y="225"/>
                  </a:lnTo>
                  <a:lnTo>
                    <a:pt x="1112" y="225"/>
                  </a:lnTo>
                  <a:lnTo>
                    <a:pt x="1112" y="225"/>
                  </a:lnTo>
                  <a:lnTo>
                    <a:pt x="1112" y="225"/>
                  </a:lnTo>
                  <a:lnTo>
                    <a:pt x="1119" y="225"/>
                  </a:lnTo>
                  <a:lnTo>
                    <a:pt x="1119" y="225"/>
                  </a:lnTo>
                  <a:lnTo>
                    <a:pt x="1119" y="225"/>
                  </a:lnTo>
                  <a:lnTo>
                    <a:pt x="1125" y="225"/>
                  </a:lnTo>
                  <a:lnTo>
                    <a:pt x="1125" y="225"/>
                  </a:lnTo>
                  <a:lnTo>
                    <a:pt x="1125" y="225"/>
                  </a:lnTo>
                  <a:lnTo>
                    <a:pt x="1125" y="225"/>
                  </a:lnTo>
                  <a:lnTo>
                    <a:pt x="1132" y="225"/>
                  </a:lnTo>
                  <a:lnTo>
                    <a:pt x="1132" y="225"/>
                  </a:lnTo>
                  <a:lnTo>
                    <a:pt x="1139" y="225"/>
                  </a:lnTo>
                  <a:lnTo>
                    <a:pt x="1139" y="225"/>
                  </a:lnTo>
                  <a:lnTo>
                    <a:pt x="1145" y="232"/>
                  </a:lnTo>
                  <a:lnTo>
                    <a:pt x="1145" y="232"/>
                  </a:lnTo>
                  <a:lnTo>
                    <a:pt x="1158" y="232"/>
                  </a:lnTo>
                  <a:lnTo>
                    <a:pt x="1165" y="232"/>
                  </a:lnTo>
                  <a:lnTo>
                    <a:pt x="1192" y="239"/>
                  </a:lnTo>
                  <a:lnTo>
                    <a:pt x="1258" y="252"/>
                  </a:lnTo>
                  <a:lnTo>
                    <a:pt x="2244" y="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138960" y="6206930"/>
              <a:ext cx="807840" cy="552600"/>
            </a:xfrm>
            <a:custGeom>
              <a:rect b="b" l="l" r="r" t="t"/>
              <a:pathLst>
                <a:path extrusionOk="0" h="1535" w="2244">
                  <a:moveTo>
                    <a:pt x="2244" y="0"/>
                  </a:moveTo>
                  <a:lnTo>
                    <a:pt x="2244" y="33"/>
                  </a:lnTo>
                  <a:lnTo>
                    <a:pt x="1238" y="702"/>
                  </a:lnTo>
                  <a:lnTo>
                    <a:pt x="1185" y="741"/>
                  </a:lnTo>
                  <a:lnTo>
                    <a:pt x="1165" y="754"/>
                  </a:lnTo>
                  <a:lnTo>
                    <a:pt x="1158" y="761"/>
                  </a:lnTo>
                  <a:lnTo>
                    <a:pt x="1152" y="768"/>
                  </a:lnTo>
                  <a:lnTo>
                    <a:pt x="1145" y="768"/>
                  </a:lnTo>
                  <a:lnTo>
                    <a:pt x="1139" y="768"/>
                  </a:lnTo>
                  <a:lnTo>
                    <a:pt x="1139" y="774"/>
                  </a:lnTo>
                  <a:lnTo>
                    <a:pt x="1139" y="774"/>
                  </a:lnTo>
                  <a:lnTo>
                    <a:pt x="1132" y="774"/>
                  </a:lnTo>
                  <a:lnTo>
                    <a:pt x="1132" y="774"/>
                  </a:lnTo>
                  <a:lnTo>
                    <a:pt x="1132" y="774"/>
                  </a:lnTo>
                  <a:lnTo>
                    <a:pt x="1132" y="774"/>
                  </a:lnTo>
                  <a:lnTo>
                    <a:pt x="1132" y="774"/>
                  </a:lnTo>
                  <a:lnTo>
                    <a:pt x="1132" y="774"/>
                  </a:lnTo>
                  <a:lnTo>
                    <a:pt x="1132" y="781"/>
                  </a:lnTo>
                  <a:lnTo>
                    <a:pt x="1125" y="781"/>
                  </a:lnTo>
                  <a:lnTo>
                    <a:pt x="1125" y="781"/>
                  </a:lnTo>
                  <a:lnTo>
                    <a:pt x="1125" y="781"/>
                  </a:lnTo>
                  <a:lnTo>
                    <a:pt x="1125" y="781"/>
                  </a:lnTo>
                  <a:lnTo>
                    <a:pt x="1125" y="781"/>
                  </a:lnTo>
                  <a:lnTo>
                    <a:pt x="1119" y="781"/>
                  </a:lnTo>
                  <a:lnTo>
                    <a:pt x="1119" y="781"/>
                  </a:lnTo>
                  <a:lnTo>
                    <a:pt x="1119" y="787"/>
                  </a:lnTo>
                  <a:lnTo>
                    <a:pt x="1119" y="787"/>
                  </a:lnTo>
                  <a:lnTo>
                    <a:pt x="1112" y="787"/>
                  </a:lnTo>
                  <a:lnTo>
                    <a:pt x="1112" y="787"/>
                  </a:lnTo>
                  <a:lnTo>
                    <a:pt x="1106" y="794"/>
                  </a:lnTo>
                  <a:lnTo>
                    <a:pt x="1099" y="801"/>
                  </a:lnTo>
                  <a:lnTo>
                    <a:pt x="1092" y="807"/>
                  </a:lnTo>
                  <a:lnTo>
                    <a:pt x="1092" y="807"/>
                  </a:lnTo>
                  <a:lnTo>
                    <a:pt x="1073" y="820"/>
                  </a:lnTo>
                  <a:lnTo>
                    <a:pt x="1066" y="820"/>
                  </a:lnTo>
                  <a:lnTo>
                    <a:pt x="1013" y="853"/>
                  </a:lnTo>
                  <a:lnTo>
                    <a:pt x="1013" y="853"/>
                  </a:lnTo>
                  <a:lnTo>
                    <a:pt x="0" y="1535"/>
                  </a:lnTo>
                  <a:lnTo>
                    <a:pt x="0" y="1502"/>
                  </a:lnTo>
                  <a:lnTo>
                    <a:pt x="1000" y="834"/>
                  </a:lnTo>
                  <a:lnTo>
                    <a:pt x="1052" y="794"/>
                  </a:lnTo>
                  <a:lnTo>
                    <a:pt x="1073" y="781"/>
                  </a:lnTo>
                  <a:lnTo>
                    <a:pt x="1085" y="774"/>
                  </a:lnTo>
                  <a:lnTo>
                    <a:pt x="1092" y="768"/>
                  </a:lnTo>
                  <a:lnTo>
                    <a:pt x="1092" y="768"/>
                  </a:lnTo>
                  <a:lnTo>
                    <a:pt x="1099" y="768"/>
                  </a:lnTo>
                  <a:lnTo>
                    <a:pt x="1099" y="761"/>
                  </a:lnTo>
                  <a:lnTo>
                    <a:pt x="1106" y="761"/>
                  </a:lnTo>
                  <a:lnTo>
                    <a:pt x="1106" y="761"/>
                  </a:lnTo>
                  <a:lnTo>
                    <a:pt x="1106" y="761"/>
                  </a:lnTo>
                  <a:lnTo>
                    <a:pt x="1106" y="761"/>
                  </a:lnTo>
                  <a:lnTo>
                    <a:pt x="1106" y="761"/>
                  </a:lnTo>
                  <a:lnTo>
                    <a:pt x="1112" y="754"/>
                  </a:lnTo>
                  <a:lnTo>
                    <a:pt x="1112" y="754"/>
                  </a:lnTo>
                  <a:lnTo>
                    <a:pt x="1112" y="754"/>
                  </a:lnTo>
                  <a:lnTo>
                    <a:pt x="1112" y="754"/>
                  </a:lnTo>
                  <a:lnTo>
                    <a:pt x="1112" y="754"/>
                  </a:lnTo>
                  <a:lnTo>
                    <a:pt x="1112" y="754"/>
                  </a:lnTo>
                  <a:lnTo>
                    <a:pt x="1119" y="754"/>
                  </a:lnTo>
                  <a:lnTo>
                    <a:pt x="1119" y="754"/>
                  </a:lnTo>
                  <a:lnTo>
                    <a:pt x="1119" y="754"/>
                  </a:lnTo>
                  <a:lnTo>
                    <a:pt x="1119" y="748"/>
                  </a:lnTo>
                  <a:lnTo>
                    <a:pt x="1119" y="748"/>
                  </a:lnTo>
                  <a:lnTo>
                    <a:pt x="1125" y="748"/>
                  </a:lnTo>
                  <a:lnTo>
                    <a:pt x="1125" y="748"/>
                  </a:lnTo>
                  <a:lnTo>
                    <a:pt x="1125" y="748"/>
                  </a:lnTo>
                  <a:lnTo>
                    <a:pt x="1132" y="748"/>
                  </a:lnTo>
                  <a:lnTo>
                    <a:pt x="1132" y="741"/>
                  </a:lnTo>
                  <a:lnTo>
                    <a:pt x="1139" y="735"/>
                  </a:lnTo>
                  <a:lnTo>
                    <a:pt x="1152" y="728"/>
                  </a:lnTo>
                  <a:lnTo>
                    <a:pt x="1172" y="715"/>
                  </a:lnTo>
                  <a:lnTo>
                    <a:pt x="1172" y="715"/>
                  </a:lnTo>
                  <a:lnTo>
                    <a:pt x="1232" y="682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3"/>
            <p:cNvSpPr/>
            <p:nvPr/>
          </p:nvSpPr>
          <p:spPr>
            <a:xfrm>
              <a:off x="265320" y="6080570"/>
              <a:ext cx="552960" cy="805320"/>
            </a:xfrm>
            <a:custGeom>
              <a:rect b="b" l="l" r="r" t="t"/>
              <a:pathLst>
                <a:path extrusionOk="0" h="2237" w="1536">
                  <a:moveTo>
                    <a:pt x="1536" y="2237"/>
                  </a:moveTo>
                  <a:lnTo>
                    <a:pt x="1503" y="2237"/>
                  </a:lnTo>
                  <a:lnTo>
                    <a:pt x="834" y="1237"/>
                  </a:lnTo>
                  <a:lnTo>
                    <a:pt x="794" y="1185"/>
                  </a:lnTo>
                  <a:lnTo>
                    <a:pt x="781" y="1165"/>
                  </a:lnTo>
                  <a:lnTo>
                    <a:pt x="774" y="1152"/>
                  </a:lnTo>
                  <a:lnTo>
                    <a:pt x="774" y="1145"/>
                  </a:lnTo>
                  <a:lnTo>
                    <a:pt x="768" y="1145"/>
                  </a:lnTo>
                  <a:lnTo>
                    <a:pt x="768" y="1138"/>
                  </a:lnTo>
                  <a:lnTo>
                    <a:pt x="768" y="1138"/>
                  </a:lnTo>
                  <a:lnTo>
                    <a:pt x="761" y="1138"/>
                  </a:lnTo>
                  <a:lnTo>
                    <a:pt x="761" y="1132"/>
                  </a:lnTo>
                  <a:lnTo>
                    <a:pt x="761" y="1132"/>
                  </a:lnTo>
                  <a:lnTo>
                    <a:pt x="761" y="1132"/>
                  </a:lnTo>
                  <a:lnTo>
                    <a:pt x="761" y="1132"/>
                  </a:lnTo>
                  <a:lnTo>
                    <a:pt x="761" y="1125"/>
                  </a:lnTo>
                  <a:lnTo>
                    <a:pt x="761" y="1125"/>
                  </a:lnTo>
                  <a:lnTo>
                    <a:pt x="755" y="1125"/>
                  </a:lnTo>
                  <a:lnTo>
                    <a:pt x="755" y="1125"/>
                  </a:lnTo>
                  <a:lnTo>
                    <a:pt x="755" y="1125"/>
                  </a:lnTo>
                  <a:lnTo>
                    <a:pt x="755" y="1125"/>
                  </a:lnTo>
                  <a:lnTo>
                    <a:pt x="755" y="1119"/>
                  </a:lnTo>
                  <a:lnTo>
                    <a:pt x="755" y="1119"/>
                  </a:lnTo>
                  <a:lnTo>
                    <a:pt x="755" y="1119"/>
                  </a:lnTo>
                  <a:lnTo>
                    <a:pt x="748" y="1119"/>
                  </a:lnTo>
                  <a:lnTo>
                    <a:pt x="748" y="1112"/>
                  </a:lnTo>
                  <a:lnTo>
                    <a:pt x="748" y="1112"/>
                  </a:lnTo>
                  <a:lnTo>
                    <a:pt x="748" y="1112"/>
                  </a:lnTo>
                  <a:lnTo>
                    <a:pt x="741" y="1105"/>
                  </a:lnTo>
                  <a:lnTo>
                    <a:pt x="741" y="1099"/>
                  </a:lnTo>
                  <a:lnTo>
                    <a:pt x="734" y="1086"/>
                  </a:lnTo>
                  <a:lnTo>
                    <a:pt x="734" y="1086"/>
                  </a:lnTo>
                  <a:lnTo>
                    <a:pt x="722" y="1066"/>
                  </a:lnTo>
                  <a:lnTo>
                    <a:pt x="715" y="1066"/>
                  </a:lnTo>
                  <a:lnTo>
                    <a:pt x="682" y="1013"/>
                  </a:lnTo>
                  <a:lnTo>
                    <a:pt x="682" y="100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08" y="999"/>
                  </a:lnTo>
                  <a:lnTo>
                    <a:pt x="741" y="1053"/>
                  </a:lnTo>
                  <a:lnTo>
                    <a:pt x="755" y="1072"/>
                  </a:lnTo>
                  <a:lnTo>
                    <a:pt x="761" y="1086"/>
                  </a:lnTo>
                  <a:lnTo>
                    <a:pt x="768" y="1092"/>
                  </a:lnTo>
                  <a:lnTo>
                    <a:pt x="768" y="1092"/>
                  </a:lnTo>
                  <a:lnTo>
                    <a:pt x="768" y="1099"/>
                  </a:lnTo>
                  <a:lnTo>
                    <a:pt x="774" y="1099"/>
                  </a:lnTo>
                  <a:lnTo>
                    <a:pt x="774" y="1099"/>
                  </a:lnTo>
                  <a:lnTo>
                    <a:pt x="774" y="1105"/>
                  </a:lnTo>
                  <a:lnTo>
                    <a:pt x="774" y="1105"/>
                  </a:lnTo>
                  <a:lnTo>
                    <a:pt x="774" y="1105"/>
                  </a:lnTo>
                  <a:lnTo>
                    <a:pt x="781" y="1105"/>
                  </a:lnTo>
                  <a:lnTo>
                    <a:pt x="781" y="1105"/>
                  </a:lnTo>
                  <a:lnTo>
                    <a:pt x="781" y="1112"/>
                  </a:lnTo>
                  <a:lnTo>
                    <a:pt x="781" y="1112"/>
                  </a:lnTo>
                  <a:lnTo>
                    <a:pt x="781" y="1112"/>
                  </a:lnTo>
                  <a:lnTo>
                    <a:pt x="781" y="1112"/>
                  </a:lnTo>
                  <a:lnTo>
                    <a:pt x="781" y="1112"/>
                  </a:lnTo>
                  <a:lnTo>
                    <a:pt x="781" y="1112"/>
                  </a:lnTo>
                  <a:lnTo>
                    <a:pt x="781" y="1119"/>
                  </a:lnTo>
                  <a:lnTo>
                    <a:pt x="788" y="1119"/>
                  </a:lnTo>
                  <a:lnTo>
                    <a:pt x="788" y="1119"/>
                  </a:lnTo>
                  <a:lnTo>
                    <a:pt x="788" y="1119"/>
                  </a:lnTo>
                  <a:lnTo>
                    <a:pt x="788" y="1125"/>
                  </a:lnTo>
                  <a:lnTo>
                    <a:pt x="788" y="1125"/>
                  </a:lnTo>
                  <a:lnTo>
                    <a:pt x="794" y="1125"/>
                  </a:lnTo>
                  <a:lnTo>
                    <a:pt x="794" y="1132"/>
                  </a:lnTo>
                  <a:lnTo>
                    <a:pt x="801" y="1138"/>
                  </a:lnTo>
                  <a:lnTo>
                    <a:pt x="807" y="1152"/>
                  </a:lnTo>
                  <a:lnTo>
                    <a:pt x="821" y="1171"/>
                  </a:lnTo>
                  <a:lnTo>
                    <a:pt x="821" y="1171"/>
                  </a:lnTo>
                  <a:lnTo>
                    <a:pt x="860" y="1225"/>
                  </a:lnTo>
                  <a:lnTo>
                    <a:pt x="1536" y="22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262800" y="6080570"/>
              <a:ext cx="557640" cy="805320"/>
            </a:xfrm>
            <a:custGeom>
              <a:rect b="b" l="l" r="r" t="t"/>
              <a:pathLst>
                <a:path extrusionOk="0" h="2237" w="1549">
                  <a:moveTo>
                    <a:pt x="1549" y="0"/>
                  </a:moveTo>
                  <a:lnTo>
                    <a:pt x="867" y="1006"/>
                  </a:lnTo>
                  <a:lnTo>
                    <a:pt x="867" y="1006"/>
                  </a:lnTo>
                  <a:lnTo>
                    <a:pt x="828" y="1066"/>
                  </a:lnTo>
                  <a:lnTo>
                    <a:pt x="828" y="1066"/>
                  </a:lnTo>
                  <a:lnTo>
                    <a:pt x="814" y="1086"/>
                  </a:lnTo>
                  <a:lnTo>
                    <a:pt x="808" y="1099"/>
                  </a:lnTo>
                  <a:lnTo>
                    <a:pt x="801" y="1105"/>
                  </a:lnTo>
                  <a:lnTo>
                    <a:pt x="801" y="1112"/>
                  </a:lnTo>
                  <a:lnTo>
                    <a:pt x="795" y="1112"/>
                  </a:lnTo>
                  <a:lnTo>
                    <a:pt x="795" y="1112"/>
                  </a:lnTo>
                  <a:lnTo>
                    <a:pt x="795" y="1119"/>
                  </a:lnTo>
                  <a:lnTo>
                    <a:pt x="795" y="1119"/>
                  </a:lnTo>
                  <a:lnTo>
                    <a:pt x="795" y="1119"/>
                  </a:lnTo>
                  <a:lnTo>
                    <a:pt x="788" y="1119"/>
                  </a:lnTo>
                  <a:lnTo>
                    <a:pt x="788" y="1125"/>
                  </a:lnTo>
                  <a:lnTo>
                    <a:pt x="788" y="1125"/>
                  </a:lnTo>
                  <a:lnTo>
                    <a:pt x="788" y="1125"/>
                  </a:lnTo>
                  <a:lnTo>
                    <a:pt x="788" y="1125"/>
                  </a:lnTo>
                  <a:lnTo>
                    <a:pt x="788" y="1125"/>
                  </a:lnTo>
                  <a:lnTo>
                    <a:pt x="788" y="1132"/>
                  </a:lnTo>
                  <a:lnTo>
                    <a:pt x="788" y="1132"/>
                  </a:lnTo>
                  <a:lnTo>
                    <a:pt x="788" y="1132"/>
                  </a:lnTo>
                  <a:lnTo>
                    <a:pt x="781" y="1132"/>
                  </a:lnTo>
                  <a:lnTo>
                    <a:pt x="781" y="1132"/>
                  </a:lnTo>
                  <a:lnTo>
                    <a:pt x="781" y="1132"/>
                  </a:lnTo>
                  <a:lnTo>
                    <a:pt x="781" y="1138"/>
                  </a:lnTo>
                  <a:lnTo>
                    <a:pt x="781" y="1138"/>
                  </a:lnTo>
                  <a:lnTo>
                    <a:pt x="775" y="1138"/>
                  </a:lnTo>
                  <a:lnTo>
                    <a:pt x="775" y="1145"/>
                  </a:lnTo>
                  <a:lnTo>
                    <a:pt x="775" y="1145"/>
                  </a:lnTo>
                  <a:lnTo>
                    <a:pt x="768" y="1152"/>
                  </a:lnTo>
                  <a:lnTo>
                    <a:pt x="762" y="1165"/>
                  </a:lnTo>
                  <a:lnTo>
                    <a:pt x="748" y="1185"/>
                  </a:lnTo>
                  <a:lnTo>
                    <a:pt x="708" y="1244"/>
                  </a:lnTo>
                  <a:lnTo>
                    <a:pt x="34" y="2237"/>
                  </a:lnTo>
                  <a:lnTo>
                    <a:pt x="0" y="2237"/>
                  </a:lnTo>
                  <a:lnTo>
                    <a:pt x="682" y="1231"/>
                  </a:lnTo>
                  <a:lnTo>
                    <a:pt x="722" y="1171"/>
                  </a:lnTo>
                  <a:lnTo>
                    <a:pt x="729" y="1171"/>
                  </a:lnTo>
                  <a:lnTo>
                    <a:pt x="741" y="1145"/>
                  </a:lnTo>
                  <a:lnTo>
                    <a:pt x="748" y="1138"/>
                  </a:lnTo>
                  <a:lnTo>
                    <a:pt x="748" y="1132"/>
                  </a:lnTo>
                  <a:lnTo>
                    <a:pt x="755" y="1125"/>
                  </a:lnTo>
                  <a:lnTo>
                    <a:pt x="755" y="1125"/>
                  </a:lnTo>
                  <a:lnTo>
                    <a:pt x="755" y="1125"/>
                  </a:lnTo>
                  <a:lnTo>
                    <a:pt x="755" y="1119"/>
                  </a:lnTo>
                  <a:lnTo>
                    <a:pt x="762" y="1119"/>
                  </a:lnTo>
                  <a:lnTo>
                    <a:pt x="762" y="1119"/>
                  </a:lnTo>
                  <a:lnTo>
                    <a:pt x="762" y="1119"/>
                  </a:lnTo>
                  <a:lnTo>
                    <a:pt x="762" y="1112"/>
                  </a:lnTo>
                  <a:lnTo>
                    <a:pt x="762" y="1112"/>
                  </a:lnTo>
                  <a:lnTo>
                    <a:pt x="762" y="1112"/>
                  </a:lnTo>
                  <a:lnTo>
                    <a:pt x="762" y="1112"/>
                  </a:lnTo>
                  <a:lnTo>
                    <a:pt x="768" y="1112"/>
                  </a:lnTo>
                  <a:lnTo>
                    <a:pt x="768" y="1112"/>
                  </a:lnTo>
                  <a:lnTo>
                    <a:pt x="768" y="1105"/>
                  </a:lnTo>
                  <a:lnTo>
                    <a:pt x="768" y="1105"/>
                  </a:lnTo>
                  <a:lnTo>
                    <a:pt x="768" y="1105"/>
                  </a:lnTo>
                  <a:lnTo>
                    <a:pt x="768" y="1105"/>
                  </a:lnTo>
                  <a:lnTo>
                    <a:pt x="768" y="1105"/>
                  </a:lnTo>
                  <a:lnTo>
                    <a:pt x="768" y="1105"/>
                  </a:lnTo>
                  <a:lnTo>
                    <a:pt x="768" y="1099"/>
                  </a:lnTo>
                  <a:lnTo>
                    <a:pt x="775" y="1099"/>
                  </a:lnTo>
                  <a:lnTo>
                    <a:pt x="775" y="1099"/>
                  </a:lnTo>
                  <a:lnTo>
                    <a:pt x="775" y="1092"/>
                  </a:lnTo>
                  <a:lnTo>
                    <a:pt x="781" y="1092"/>
                  </a:lnTo>
                  <a:lnTo>
                    <a:pt x="781" y="1086"/>
                  </a:lnTo>
                  <a:lnTo>
                    <a:pt x="788" y="1072"/>
                  </a:lnTo>
                  <a:lnTo>
                    <a:pt x="801" y="1053"/>
                  </a:lnTo>
                  <a:lnTo>
                    <a:pt x="841" y="993"/>
                  </a:lnTo>
                  <a:lnTo>
                    <a:pt x="1516" y="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138960" y="6204410"/>
              <a:ext cx="807840" cy="557640"/>
            </a:xfrm>
            <a:custGeom>
              <a:rect b="b" l="l" r="r" t="t"/>
              <a:pathLst>
                <a:path extrusionOk="0" h="1549" w="2244">
                  <a:moveTo>
                    <a:pt x="2244" y="1516"/>
                  </a:moveTo>
                  <a:lnTo>
                    <a:pt x="2244" y="1549"/>
                  </a:lnTo>
                  <a:lnTo>
                    <a:pt x="1232" y="867"/>
                  </a:lnTo>
                  <a:lnTo>
                    <a:pt x="1172" y="827"/>
                  </a:lnTo>
                  <a:lnTo>
                    <a:pt x="1172" y="827"/>
                  </a:lnTo>
                  <a:lnTo>
                    <a:pt x="1152" y="814"/>
                  </a:lnTo>
                  <a:lnTo>
                    <a:pt x="1139" y="808"/>
                  </a:lnTo>
                  <a:lnTo>
                    <a:pt x="1132" y="801"/>
                  </a:lnTo>
                  <a:lnTo>
                    <a:pt x="1132" y="794"/>
                  </a:lnTo>
                  <a:lnTo>
                    <a:pt x="1125" y="794"/>
                  </a:lnTo>
                  <a:lnTo>
                    <a:pt x="1125" y="794"/>
                  </a:lnTo>
                  <a:lnTo>
                    <a:pt x="1119" y="794"/>
                  </a:lnTo>
                  <a:lnTo>
                    <a:pt x="1119" y="788"/>
                  </a:lnTo>
                  <a:lnTo>
                    <a:pt x="1119" y="788"/>
                  </a:lnTo>
                  <a:lnTo>
                    <a:pt x="1119" y="788"/>
                  </a:lnTo>
                  <a:lnTo>
                    <a:pt x="1119" y="788"/>
                  </a:lnTo>
                  <a:lnTo>
                    <a:pt x="1112" y="788"/>
                  </a:lnTo>
                  <a:lnTo>
                    <a:pt x="1112" y="788"/>
                  </a:lnTo>
                  <a:lnTo>
                    <a:pt x="1112" y="788"/>
                  </a:lnTo>
                  <a:lnTo>
                    <a:pt x="1112" y="781"/>
                  </a:lnTo>
                  <a:lnTo>
                    <a:pt x="1112" y="781"/>
                  </a:lnTo>
                  <a:lnTo>
                    <a:pt x="1106" y="781"/>
                  </a:lnTo>
                  <a:lnTo>
                    <a:pt x="1106" y="781"/>
                  </a:lnTo>
                  <a:lnTo>
                    <a:pt x="1106" y="781"/>
                  </a:lnTo>
                  <a:lnTo>
                    <a:pt x="1106" y="781"/>
                  </a:lnTo>
                  <a:lnTo>
                    <a:pt x="1106" y="781"/>
                  </a:lnTo>
                  <a:lnTo>
                    <a:pt x="1099" y="781"/>
                  </a:lnTo>
                  <a:lnTo>
                    <a:pt x="1099" y="775"/>
                  </a:lnTo>
                  <a:lnTo>
                    <a:pt x="1092" y="775"/>
                  </a:lnTo>
                  <a:lnTo>
                    <a:pt x="1092" y="775"/>
                  </a:lnTo>
                  <a:lnTo>
                    <a:pt x="1085" y="768"/>
                  </a:lnTo>
                  <a:lnTo>
                    <a:pt x="1073" y="761"/>
                  </a:lnTo>
                  <a:lnTo>
                    <a:pt x="1052" y="748"/>
                  </a:lnTo>
                  <a:lnTo>
                    <a:pt x="993" y="709"/>
                  </a:lnTo>
                  <a:lnTo>
                    <a:pt x="0" y="33"/>
                  </a:lnTo>
                  <a:lnTo>
                    <a:pt x="0" y="0"/>
                  </a:lnTo>
                  <a:lnTo>
                    <a:pt x="1006" y="682"/>
                  </a:lnTo>
                  <a:lnTo>
                    <a:pt x="1066" y="722"/>
                  </a:lnTo>
                  <a:lnTo>
                    <a:pt x="1073" y="722"/>
                  </a:lnTo>
                  <a:lnTo>
                    <a:pt x="1092" y="735"/>
                  </a:lnTo>
                  <a:lnTo>
                    <a:pt x="1099" y="742"/>
                  </a:lnTo>
                  <a:lnTo>
                    <a:pt x="1099" y="742"/>
                  </a:lnTo>
                  <a:lnTo>
                    <a:pt x="1106" y="748"/>
                  </a:lnTo>
                  <a:lnTo>
                    <a:pt x="1112" y="755"/>
                  </a:lnTo>
                  <a:lnTo>
                    <a:pt x="1112" y="755"/>
                  </a:lnTo>
                  <a:lnTo>
                    <a:pt x="1119" y="755"/>
                  </a:lnTo>
                  <a:lnTo>
                    <a:pt x="1119" y="755"/>
                  </a:lnTo>
                  <a:lnTo>
                    <a:pt x="1119" y="755"/>
                  </a:lnTo>
                  <a:lnTo>
                    <a:pt x="1119" y="761"/>
                  </a:lnTo>
                  <a:lnTo>
                    <a:pt x="1125" y="761"/>
                  </a:lnTo>
                  <a:lnTo>
                    <a:pt x="1125" y="761"/>
                  </a:lnTo>
                  <a:lnTo>
                    <a:pt x="1125" y="761"/>
                  </a:lnTo>
                  <a:lnTo>
                    <a:pt x="1125" y="761"/>
                  </a:lnTo>
                  <a:lnTo>
                    <a:pt x="1132" y="761"/>
                  </a:lnTo>
                  <a:lnTo>
                    <a:pt x="1132" y="761"/>
                  </a:lnTo>
                  <a:lnTo>
                    <a:pt x="1132" y="768"/>
                  </a:lnTo>
                  <a:lnTo>
                    <a:pt x="1132" y="768"/>
                  </a:lnTo>
                  <a:lnTo>
                    <a:pt x="1132" y="768"/>
                  </a:lnTo>
                  <a:lnTo>
                    <a:pt x="1132" y="768"/>
                  </a:lnTo>
                  <a:lnTo>
                    <a:pt x="1132" y="768"/>
                  </a:lnTo>
                  <a:lnTo>
                    <a:pt x="1139" y="768"/>
                  </a:lnTo>
                  <a:lnTo>
                    <a:pt x="1139" y="768"/>
                  </a:lnTo>
                  <a:lnTo>
                    <a:pt x="1139" y="775"/>
                  </a:lnTo>
                  <a:lnTo>
                    <a:pt x="1145" y="775"/>
                  </a:lnTo>
                  <a:lnTo>
                    <a:pt x="1152" y="775"/>
                  </a:lnTo>
                  <a:lnTo>
                    <a:pt x="1152" y="781"/>
                  </a:lnTo>
                  <a:lnTo>
                    <a:pt x="1165" y="788"/>
                  </a:lnTo>
                  <a:lnTo>
                    <a:pt x="1185" y="801"/>
                  </a:lnTo>
                  <a:lnTo>
                    <a:pt x="1244" y="841"/>
                  </a:lnTo>
                  <a:lnTo>
                    <a:pt x="2244" y="15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138960" y="6399890"/>
              <a:ext cx="807840" cy="167040"/>
            </a:xfrm>
            <a:custGeom>
              <a:rect b="b" l="l" r="r" t="t"/>
              <a:pathLst>
                <a:path extrusionOk="0" h="464" w="2244">
                  <a:moveTo>
                    <a:pt x="2244" y="0"/>
                  </a:moveTo>
                  <a:lnTo>
                    <a:pt x="2244" y="26"/>
                  </a:lnTo>
                  <a:lnTo>
                    <a:pt x="1265" y="218"/>
                  </a:lnTo>
                  <a:lnTo>
                    <a:pt x="1192" y="232"/>
                  </a:lnTo>
                  <a:lnTo>
                    <a:pt x="1165" y="238"/>
                  </a:lnTo>
                  <a:lnTo>
                    <a:pt x="1152" y="238"/>
                  </a:lnTo>
                  <a:lnTo>
                    <a:pt x="1145" y="238"/>
                  </a:lnTo>
                  <a:lnTo>
                    <a:pt x="1145" y="238"/>
                  </a:lnTo>
                  <a:lnTo>
                    <a:pt x="1139" y="245"/>
                  </a:lnTo>
                  <a:lnTo>
                    <a:pt x="1139" y="245"/>
                  </a:lnTo>
                  <a:lnTo>
                    <a:pt x="1132" y="245"/>
                  </a:lnTo>
                  <a:lnTo>
                    <a:pt x="1132" y="245"/>
                  </a:lnTo>
                  <a:lnTo>
                    <a:pt x="1132" y="245"/>
                  </a:lnTo>
                  <a:lnTo>
                    <a:pt x="1132" y="245"/>
                  </a:lnTo>
                  <a:lnTo>
                    <a:pt x="1125" y="245"/>
                  </a:lnTo>
                  <a:lnTo>
                    <a:pt x="1125" y="245"/>
                  </a:lnTo>
                  <a:lnTo>
                    <a:pt x="1125" y="245"/>
                  </a:lnTo>
                  <a:lnTo>
                    <a:pt x="1125" y="245"/>
                  </a:lnTo>
                  <a:lnTo>
                    <a:pt x="1119" y="245"/>
                  </a:lnTo>
                  <a:lnTo>
                    <a:pt x="1119" y="245"/>
                  </a:lnTo>
                  <a:lnTo>
                    <a:pt x="1119" y="245"/>
                  </a:lnTo>
                  <a:lnTo>
                    <a:pt x="1112" y="245"/>
                  </a:lnTo>
                  <a:lnTo>
                    <a:pt x="1112" y="245"/>
                  </a:lnTo>
                  <a:lnTo>
                    <a:pt x="1112" y="245"/>
                  </a:lnTo>
                  <a:lnTo>
                    <a:pt x="1112" y="245"/>
                  </a:lnTo>
                  <a:lnTo>
                    <a:pt x="1106" y="245"/>
                  </a:lnTo>
                  <a:lnTo>
                    <a:pt x="1106" y="251"/>
                  </a:lnTo>
                  <a:lnTo>
                    <a:pt x="1099" y="251"/>
                  </a:lnTo>
                  <a:lnTo>
                    <a:pt x="1092" y="251"/>
                  </a:lnTo>
                  <a:lnTo>
                    <a:pt x="1079" y="251"/>
                  </a:lnTo>
                  <a:lnTo>
                    <a:pt x="1052" y="258"/>
                  </a:lnTo>
                  <a:lnTo>
                    <a:pt x="986" y="271"/>
                  </a:lnTo>
                  <a:lnTo>
                    <a:pt x="0" y="464"/>
                  </a:lnTo>
                  <a:lnTo>
                    <a:pt x="0" y="430"/>
                  </a:lnTo>
                  <a:lnTo>
                    <a:pt x="973" y="245"/>
                  </a:lnTo>
                  <a:lnTo>
                    <a:pt x="1046" y="232"/>
                  </a:lnTo>
                  <a:lnTo>
                    <a:pt x="1073" y="225"/>
                  </a:lnTo>
                  <a:lnTo>
                    <a:pt x="1085" y="225"/>
                  </a:lnTo>
                  <a:lnTo>
                    <a:pt x="1092" y="225"/>
                  </a:lnTo>
                  <a:lnTo>
                    <a:pt x="1099" y="225"/>
                  </a:lnTo>
                  <a:lnTo>
                    <a:pt x="1099" y="218"/>
                  </a:lnTo>
                  <a:lnTo>
                    <a:pt x="1106" y="218"/>
                  </a:lnTo>
                  <a:lnTo>
                    <a:pt x="1106" y="218"/>
                  </a:lnTo>
                  <a:lnTo>
                    <a:pt x="1106" y="218"/>
                  </a:lnTo>
                  <a:lnTo>
                    <a:pt x="1112" y="218"/>
                  </a:lnTo>
                  <a:lnTo>
                    <a:pt x="1112" y="218"/>
                  </a:lnTo>
                  <a:lnTo>
                    <a:pt x="1112" y="218"/>
                  </a:lnTo>
                  <a:lnTo>
                    <a:pt x="1112" y="218"/>
                  </a:lnTo>
                  <a:lnTo>
                    <a:pt x="1112" y="218"/>
                  </a:lnTo>
                  <a:lnTo>
                    <a:pt x="1119" y="218"/>
                  </a:lnTo>
                  <a:lnTo>
                    <a:pt x="1119" y="218"/>
                  </a:lnTo>
                  <a:lnTo>
                    <a:pt x="1119" y="218"/>
                  </a:lnTo>
                  <a:lnTo>
                    <a:pt x="1125" y="218"/>
                  </a:lnTo>
                  <a:lnTo>
                    <a:pt x="1125" y="218"/>
                  </a:lnTo>
                  <a:lnTo>
                    <a:pt x="1125" y="218"/>
                  </a:lnTo>
                  <a:lnTo>
                    <a:pt x="1125" y="218"/>
                  </a:lnTo>
                  <a:lnTo>
                    <a:pt x="1132" y="218"/>
                  </a:lnTo>
                  <a:lnTo>
                    <a:pt x="1132" y="212"/>
                  </a:lnTo>
                  <a:lnTo>
                    <a:pt x="1139" y="212"/>
                  </a:lnTo>
                  <a:lnTo>
                    <a:pt x="1145" y="212"/>
                  </a:lnTo>
                  <a:lnTo>
                    <a:pt x="1152" y="212"/>
                  </a:lnTo>
                  <a:lnTo>
                    <a:pt x="1158" y="212"/>
                  </a:lnTo>
                  <a:lnTo>
                    <a:pt x="1185" y="205"/>
                  </a:lnTo>
                  <a:lnTo>
                    <a:pt x="1258" y="192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458280" y="6080570"/>
              <a:ext cx="166680" cy="805320"/>
            </a:xfrm>
            <a:custGeom>
              <a:rect b="b" l="l" r="r" t="t"/>
              <a:pathLst>
                <a:path extrusionOk="0" h="2237" w="463">
                  <a:moveTo>
                    <a:pt x="463" y="2237"/>
                  </a:moveTo>
                  <a:lnTo>
                    <a:pt x="437" y="2237"/>
                  </a:lnTo>
                  <a:lnTo>
                    <a:pt x="245" y="1264"/>
                  </a:lnTo>
                  <a:lnTo>
                    <a:pt x="232" y="1192"/>
                  </a:lnTo>
                  <a:lnTo>
                    <a:pt x="225" y="1165"/>
                  </a:lnTo>
                  <a:lnTo>
                    <a:pt x="225" y="1152"/>
                  </a:lnTo>
                  <a:lnTo>
                    <a:pt x="225" y="1145"/>
                  </a:lnTo>
                  <a:lnTo>
                    <a:pt x="225" y="1138"/>
                  </a:lnTo>
                  <a:lnTo>
                    <a:pt x="225" y="1138"/>
                  </a:lnTo>
                  <a:lnTo>
                    <a:pt x="225" y="1132"/>
                  </a:lnTo>
                  <a:lnTo>
                    <a:pt x="219" y="1132"/>
                  </a:lnTo>
                  <a:lnTo>
                    <a:pt x="219" y="1132"/>
                  </a:lnTo>
                  <a:lnTo>
                    <a:pt x="219" y="1125"/>
                  </a:lnTo>
                  <a:lnTo>
                    <a:pt x="219" y="1125"/>
                  </a:lnTo>
                  <a:lnTo>
                    <a:pt x="219" y="1125"/>
                  </a:lnTo>
                  <a:lnTo>
                    <a:pt x="219" y="1125"/>
                  </a:lnTo>
                  <a:lnTo>
                    <a:pt x="219" y="1125"/>
                  </a:lnTo>
                  <a:lnTo>
                    <a:pt x="219" y="1119"/>
                  </a:lnTo>
                  <a:lnTo>
                    <a:pt x="219" y="1119"/>
                  </a:lnTo>
                  <a:lnTo>
                    <a:pt x="219" y="1119"/>
                  </a:lnTo>
                  <a:lnTo>
                    <a:pt x="219" y="1119"/>
                  </a:lnTo>
                  <a:lnTo>
                    <a:pt x="219" y="1112"/>
                  </a:lnTo>
                  <a:lnTo>
                    <a:pt x="219" y="1112"/>
                  </a:lnTo>
                  <a:lnTo>
                    <a:pt x="219" y="1112"/>
                  </a:lnTo>
                  <a:lnTo>
                    <a:pt x="219" y="1105"/>
                  </a:lnTo>
                  <a:lnTo>
                    <a:pt x="219" y="1105"/>
                  </a:lnTo>
                  <a:lnTo>
                    <a:pt x="219" y="1099"/>
                  </a:lnTo>
                  <a:lnTo>
                    <a:pt x="212" y="1099"/>
                  </a:lnTo>
                  <a:lnTo>
                    <a:pt x="212" y="1086"/>
                  </a:lnTo>
                  <a:lnTo>
                    <a:pt x="212" y="1086"/>
                  </a:lnTo>
                  <a:lnTo>
                    <a:pt x="212" y="1079"/>
                  </a:lnTo>
                  <a:lnTo>
                    <a:pt x="212" y="1079"/>
                  </a:lnTo>
                  <a:lnTo>
                    <a:pt x="205" y="1053"/>
                  </a:lnTo>
                  <a:lnTo>
                    <a:pt x="192" y="98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219" y="973"/>
                  </a:lnTo>
                  <a:lnTo>
                    <a:pt x="232" y="1046"/>
                  </a:lnTo>
                  <a:lnTo>
                    <a:pt x="238" y="1072"/>
                  </a:lnTo>
                  <a:lnTo>
                    <a:pt x="238" y="1086"/>
                  </a:lnTo>
                  <a:lnTo>
                    <a:pt x="238" y="1092"/>
                  </a:lnTo>
                  <a:lnTo>
                    <a:pt x="245" y="1099"/>
                  </a:lnTo>
                  <a:lnTo>
                    <a:pt x="245" y="1099"/>
                  </a:lnTo>
                  <a:lnTo>
                    <a:pt x="245" y="1105"/>
                  </a:lnTo>
                  <a:lnTo>
                    <a:pt x="245" y="1105"/>
                  </a:lnTo>
                  <a:lnTo>
                    <a:pt x="245" y="1105"/>
                  </a:lnTo>
                  <a:lnTo>
                    <a:pt x="245" y="1112"/>
                  </a:lnTo>
                  <a:lnTo>
                    <a:pt x="245" y="1112"/>
                  </a:lnTo>
                  <a:lnTo>
                    <a:pt x="245" y="1112"/>
                  </a:lnTo>
                  <a:lnTo>
                    <a:pt x="245" y="1112"/>
                  </a:lnTo>
                  <a:lnTo>
                    <a:pt x="245" y="1112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5" y="1125"/>
                  </a:lnTo>
                  <a:lnTo>
                    <a:pt x="245" y="1125"/>
                  </a:lnTo>
                  <a:lnTo>
                    <a:pt x="252" y="1125"/>
                  </a:lnTo>
                  <a:lnTo>
                    <a:pt x="252" y="1132"/>
                  </a:lnTo>
                  <a:lnTo>
                    <a:pt x="252" y="1132"/>
                  </a:lnTo>
                  <a:lnTo>
                    <a:pt x="252" y="1138"/>
                  </a:lnTo>
                  <a:lnTo>
                    <a:pt x="252" y="1138"/>
                  </a:lnTo>
                  <a:lnTo>
                    <a:pt x="252" y="1152"/>
                  </a:lnTo>
                  <a:lnTo>
                    <a:pt x="252" y="1158"/>
                  </a:lnTo>
                  <a:lnTo>
                    <a:pt x="258" y="1185"/>
                  </a:lnTo>
                  <a:lnTo>
                    <a:pt x="271" y="1251"/>
                  </a:lnTo>
                  <a:lnTo>
                    <a:pt x="463" y="22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052" y="985266"/>
            <a:ext cx="6025897" cy="3172968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32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Рэп: </a:t>
            </a:r>
            <a:r>
              <a:rPr lang="en"/>
              <a:t>Облако слов </a:t>
            </a:r>
            <a:r>
              <a:rPr lang="en"/>
              <a:t>с кластеризацией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309" y="983980"/>
            <a:ext cx="6025381" cy="317553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33"/>
          <p:cNvSpPr txBox="1"/>
          <p:nvPr>
            <p:ph type="title"/>
          </p:nvPr>
        </p:nvSpPr>
        <p:spPr>
          <a:xfrm>
            <a:off x="796200" y="216425"/>
            <a:ext cx="799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Метал</a:t>
            </a:r>
            <a:r>
              <a:rPr lang="en"/>
              <a:t>: Облако слов с кластеризацией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325" y="1017725"/>
            <a:ext cx="6925350" cy="39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34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Богатство языка в разных странах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864" y="1170125"/>
            <a:ext cx="692227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35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Богатство языка в разных жанрах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6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Тональность песен в разных странах</a:t>
            </a:r>
            <a:endParaRPr/>
          </a:p>
        </p:txBody>
      </p:sp>
      <p:pic>
        <p:nvPicPr>
          <p:cNvPr id="931" name="Google Shape;9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875" y="1048451"/>
            <a:ext cx="4502801" cy="247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29" y="1048450"/>
            <a:ext cx="4502746" cy="24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7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Тональность песен различных жанров</a:t>
            </a:r>
            <a:endParaRPr/>
          </a:p>
        </p:txBody>
      </p:sp>
      <p:pic>
        <p:nvPicPr>
          <p:cNvPr id="938" name="Google Shape;938;p37"/>
          <p:cNvPicPr preferRelativeResize="0"/>
          <p:nvPr/>
        </p:nvPicPr>
        <p:blipFill rotWithShape="1">
          <a:blip r:embed="rId3">
            <a:alphaModFix/>
          </a:blip>
          <a:srcRect b="6032" l="0" r="0" t="0"/>
          <a:stretch/>
        </p:blipFill>
        <p:spPr>
          <a:xfrm>
            <a:off x="1150413" y="1081000"/>
            <a:ext cx="6843176" cy="368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8"/>
          <p:cNvSpPr txBox="1"/>
          <p:nvPr>
            <p:ph idx="4294967295" type="ctrTitle"/>
          </p:nvPr>
        </p:nvSpPr>
        <p:spPr>
          <a:xfrm>
            <a:off x="1258500" y="1555075"/>
            <a:ext cx="66270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Классификация жанра трека по lyrics </a:t>
            </a:r>
            <a:endParaRPr b="0" sz="2700"/>
          </a:p>
        </p:txBody>
      </p:sp>
      <p:sp>
        <p:nvSpPr>
          <p:cNvPr id="944" name="Google Shape;944;p38"/>
          <p:cNvSpPr/>
          <p:nvPr/>
        </p:nvSpPr>
        <p:spPr>
          <a:xfrm>
            <a:off x="3581525" y="2836952"/>
            <a:ext cx="1435750" cy="142950"/>
          </a:xfrm>
          <a:custGeom>
            <a:rect b="b" l="l" r="r" t="t"/>
            <a:pathLst>
              <a:path extrusionOk="0" h="5718" w="57430">
                <a:moveTo>
                  <a:pt x="0" y="5170"/>
                </a:moveTo>
                <a:cubicBezTo>
                  <a:pt x="4725" y="2017"/>
                  <a:pt x="11435" y="6417"/>
                  <a:pt x="17039" y="5485"/>
                </a:cubicBezTo>
                <a:cubicBezTo>
                  <a:pt x="20519" y="4906"/>
                  <a:pt x="23114" y="1721"/>
                  <a:pt x="26506" y="752"/>
                </a:cubicBezTo>
                <a:cubicBezTo>
                  <a:pt x="31563" y="-693"/>
                  <a:pt x="36664" y="3507"/>
                  <a:pt x="41653" y="5170"/>
                </a:cubicBezTo>
                <a:cubicBezTo>
                  <a:pt x="46862" y="6906"/>
                  <a:pt x="52519" y="-2019"/>
                  <a:pt x="57430" y="436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9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Результаты различных моделей</a:t>
            </a:r>
            <a:endParaRPr/>
          </a:p>
        </p:txBody>
      </p:sp>
      <p:pic>
        <p:nvPicPr>
          <p:cNvPr id="950" name="Google Shape;950;p39"/>
          <p:cNvPicPr preferRelativeResize="0"/>
          <p:nvPr/>
        </p:nvPicPr>
        <p:blipFill rotWithShape="1">
          <a:blip r:embed="rId3">
            <a:alphaModFix/>
          </a:blip>
          <a:srcRect b="3379" l="7839" r="8938" t="9731"/>
          <a:stretch/>
        </p:blipFill>
        <p:spPr>
          <a:xfrm>
            <a:off x="1055888" y="789125"/>
            <a:ext cx="7032227" cy="40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0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Финальная модель</a:t>
            </a:r>
            <a:endParaRPr/>
          </a:p>
        </p:txBody>
      </p:sp>
      <p:sp>
        <p:nvSpPr>
          <p:cNvPr id="956" name="Google Shape;956;p40"/>
          <p:cNvSpPr/>
          <p:nvPr/>
        </p:nvSpPr>
        <p:spPr>
          <a:xfrm>
            <a:off x="2685883" y="1667100"/>
            <a:ext cx="1578300" cy="2114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57" name="Google Shape;957;p40"/>
          <p:cNvSpPr/>
          <p:nvPr/>
        </p:nvSpPr>
        <p:spPr>
          <a:xfrm>
            <a:off x="4872435" y="1667100"/>
            <a:ext cx="525900" cy="2114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58" name="Google Shape;958;p40"/>
          <p:cNvSpPr txBox="1"/>
          <p:nvPr/>
        </p:nvSpPr>
        <p:spPr>
          <a:xfrm>
            <a:off x="2882941" y="2502425"/>
            <a:ext cx="122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RoBERTa</a:t>
            </a:r>
            <a:endParaRPr b="1"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59" name="Google Shape;959;p40"/>
          <p:cNvSpPr/>
          <p:nvPr/>
        </p:nvSpPr>
        <p:spPr>
          <a:xfrm>
            <a:off x="5009113" y="1761729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0" name="Google Shape;960;p40"/>
          <p:cNvSpPr/>
          <p:nvPr/>
        </p:nvSpPr>
        <p:spPr>
          <a:xfrm>
            <a:off x="5009113" y="2093550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1" name="Google Shape;961;p40"/>
          <p:cNvSpPr/>
          <p:nvPr/>
        </p:nvSpPr>
        <p:spPr>
          <a:xfrm>
            <a:off x="5009113" y="2418401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2" name="Google Shape;962;p40"/>
          <p:cNvSpPr/>
          <p:nvPr/>
        </p:nvSpPr>
        <p:spPr>
          <a:xfrm>
            <a:off x="5009113" y="2750222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3" name="Google Shape;963;p40"/>
          <p:cNvSpPr/>
          <p:nvPr/>
        </p:nvSpPr>
        <p:spPr>
          <a:xfrm>
            <a:off x="5009113" y="3072150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4" name="Google Shape;964;p40"/>
          <p:cNvSpPr/>
          <p:nvPr/>
        </p:nvSpPr>
        <p:spPr>
          <a:xfrm>
            <a:off x="5009113" y="3403971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5" name="Google Shape;965;p40"/>
          <p:cNvSpPr/>
          <p:nvPr/>
        </p:nvSpPr>
        <p:spPr>
          <a:xfrm>
            <a:off x="4404362" y="2620350"/>
            <a:ext cx="2367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6" name="Google Shape;966;p40"/>
          <p:cNvSpPr/>
          <p:nvPr/>
        </p:nvSpPr>
        <p:spPr>
          <a:xfrm>
            <a:off x="6010949" y="1809058"/>
            <a:ext cx="525900" cy="1806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7" name="Google Shape;967;p40"/>
          <p:cNvSpPr/>
          <p:nvPr/>
        </p:nvSpPr>
        <p:spPr>
          <a:xfrm>
            <a:off x="946150" y="2437800"/>
            <a:ext cx="1222800" cy="806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8" name="Google Shape;968;p40"/>
          <p:cNvSpPr/>
          <p:nvPr/>
        </p:nvSpPr>
        <p:spPr>
          <a:xfrm>
            <a:off x="2326255" y="2621825"/>
            <a:ext cx="2367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9" name="Google Shape;969;p40"/>
          <p:cNvSpPr txBox="1"/>
          <p:nvPr/>
        </p:nvSpPr>
        <p:spPr>
          <a:xfrm>
            <a:off x="880349" y="2495000"/>
            <a:ext cx="136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Tokenized</a:t>
            </a:r>
            <a:endParaRPr b="1"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text</a:t>
            </a:r>
            <a:endParaRPr b="1"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70" name="Google Shape;970;p40"/>
          <p:cNvSpPr txBox="1"/>
          <p:nvPr/>
        </p:nvSpPr>
        <p:spPr>
          <a:xfrm>
            <a:off x="4796074" y="1275734"/>
            <a:ext cx="6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x768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71" name="Google Shape;971;p40"/>
          <p:cNvSpPr/>
          <p:nvPr/>
        </p:nvSpPr>
        <p:spPr>
          <a:xfrm>
            <a:off x="6139038" y="1934091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72" name="Google Shape;972;p40"/>
          <p:cNvSpPr/>
          <p:nvPr/>
        </p:nvSpPr>
        <p:spPr>
          <a:xfrm>
            <a:off x="6139038" y="2265912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73" name="Google Shape;973;p40"/>
          <p:cNvSpPr/>
          <p:nvPr/>
        </p:nvSpPr>
        <p:spPr>
          <a:xfrm>
            <a:off x="6139038" y="2590763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74" name="Google Shape;974;p40"/>
          <p:cNvSpPr/>
          <p:nvPr/>
        </p:nvSpPr>
        <p:spPr>
          <a:xfrm>
            <a:off x="6139038" y="2922584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75" name="Google Shape;975;p40"/>
          <p:cNvSpPr/>
          <p:nvPr/>
        </p:nvSpPr>
        <p:spPr>
          <a:xfrm>
            <a:off x="6139038" y="3244513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976" name="Google Shape;976;p40"/>
          <p:cNvCxnSpPr>
            <a:stCxn id="959" idx="6"/>
            <a:endCxn id="971" idx="2"/>
          </p:cNvCxnSpPr>
          <p:nvPr/>
        </p:nvCxnSpPr>
        <p:spPr>
          <a:xfrm>
            <a:off x="5278813" y="1896579"/>
            <a:ext cx="860100" cy="172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40"/>
          <p:cNvCxnSpPr/>
          <p:nvPr/>
        </p:nvCxnSpPr>
        <p:spPr>
          <a:xfrm>
            <a:off x="5278813" y="2203804"/>
            <a:ext cx="860100" cy="172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40"/>
          <p:cNvCxnSpPr/>
          <p:nvPr/>
        </p:nvCxnSpPr>
        <p:spPr>
          <a:xfrm>
            <a:off x="5278813" y="2548679"/>
            <a:ext cx="860100" cy="172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40"/>
          <p:cNvCxnSpPr/>
          <p:nvPr/>
        </p:nvCxnSpPr>
        <p:spPr>
          <a:xfrm>
            <a:off x="5278813" y="2893554"/>
            <a:ext cx="860100" cy="172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40"/>
          <p:cNvCxnSpPr/>
          <p:nvPr/>
        </p:nvCxnSpPr>
        <p:spPr>
          <a:xfrm>
            <a:off x="5278813" y="3200779"/>
            <a:ext cx="860100" cy="172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40"/>
          <p:cNvCxnSpPr>
            <a:stCxn id="964" idx="6"/>
            <a:endCxn id="975" idx="2"/>
          </p:cNvCxnSpPr>
          <p:nvPr/>
        </p:nvCxnSpPr>
        <p:spPr>
          <a:xfrm flipH="1" rot="10800000">
            <a:off x="5278813" y="3379221"/>
            <a:ext cx="860100" cy="159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40"/>
          <p:cNvCxnSpPr/>
          <p:nvPr/>
        </p:nvCxnSpPr>
        <p:spPr>
          <a:xfrm flipH="1" rot="10800000">
            <a:off x="5278813" y="3074421"/>
            <a:ext cx="860100" cy="159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40"/>
          <p:cNvCxnSpPr/>
          <p:nvPr/>
        </p:nvCxnSpPr>
        <p:spPr>
          <a:xfrm flipH="1" rot="10800000">
            <a:off x="5286701" y="2738066"/>
            <a:ext cx="860100" cy="159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40"/>
          <p:cNvCxnSpPr/>
          <p:nvPr/>
        </p:nvCxnSpPr>
        <p:spPr>
          <a:xfrm flipH="1" rot="10800000">
            <a:off x="5278813" y="2396510"/>
            <a:ext cx="860100" cy="159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40"/>
          <p:cNvCxnSpPr/>
          <p:nvPr/>
        </p:nvCxnSpPr>
        <p:spPr>
          <a:xfrm flipH="1" rot="10800000">
            <a:off x="5278813" y="2068044"/>
            <a:ext cx="860100" cy="159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40"/>
          <p:cNvCxnSpPr>
            <a:stCxn id="959" idx="6"/>
            <a:endCxn id="972" idx="2"/>
          </p:cNvCxnSpPr>
          <p:nvPr/>
        </p:nvCxnSpPr>
        <p:spPr>
          <a:xfrm>
            <a:off x="5278813" y="1896579"/>
            <a:ext cx="860100" cy="504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40"/>
          <p:cNvCxnSpPr/>
          <p:nvPr/>
        </p:nvCxnSpPr>
        <p:spPr>
          <a:xfrm>
            <a:off x="5270924" y="2209268"/>
            <a:ext cx="860100" cy="504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40"/>
          <p:cNvCxnSpPr/>
          <p:nvPr/>
        </p:nvCxnSpPr>
        <p:spPr>
          <a:xfrm>
            <a:off x="5278813" y="2558713"/>
            <a:ext cx="860100" cy="504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40"/>
          <p:cNvCxnSpPr/>
          <p:nvPr/>
        </p:nvCxnSpPr>
        <p:spPr>
          <a:xfrm>
            <a:off x="5278813" y="2871401"/>
            <a:ext cx="860100" cy="504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40"/>
          <p:cNvCxnSpPr>
            <a:stCxn id="964" idx="6"/>
            <a:endCxn id="974" idx="2"/>
          </p:cNvCxnSpPr>
          <p:nvPr/>
        </p:nvCxnSpPr>
        <p:spPr>
          <a:xfrm flipH="1" rot="10800000">
            <a:off x="5278813" y="3057321"/>
            <a:ext cx="860100" cy="481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40"/>
          <p:cNvCxnSpPr/>
          <p:nvPr/>
        </p:nvCxnSpPr>
        <p:spPr>
          <a:xfrm flipH="1" rot="10800000">
            <a:off x="5294590" y="2723654"/>
            <a:ext cx="860100" cy="481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40"/>
          <p:cNvCxnSpPr/>
          <p:nvPr/>
        </p:nvCxnSpPr>
        <p:spPr>
          <a:xfrm flipH="1" rot="10800000">
            <a:off x="5286701" y="2403076"/>
            <a:ext cx="860100" cy="481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40"/>
          <p:cNvCxnSpPr/>
          <p:nvPr/>
        </p:nvCxnSpPr>
        <p:spPr>
          <a:xfrm flipH="1" rot="10800000">
            <a:off x="5286701" y="2058832"/>
            <a:ext cx="860100" cy="481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4" name="Google Shape;994;p40"/>
          <p:cNvSpPr/>
          <p:nvPr/>
        </p:nvSpPr>
        <p:spPr>
          <a:xfrm>
            <a:off x="7527402" y="1791645"/>
            <a:ext cx="525900" cy="1806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95" name="Google Shape;995;p40"/>
          <p:cNvSpPr/>
          <p:nvPr/>
        </p:nvSpPr>
        <p:spPr>
          <a:xfrm>
            <a:off x="7655490" y="1916679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96" name="Google Shape;996;p40"/>
          <p:cNvSpPr/>
          <p:nvPr/>
        </p:nvSpPr>
        <p:spPr>
          <a:xfrm>
            <a:off x="7655490" y="2248500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97" name="Google Shape;997;p40"/>
          <p:cNvSpPr/>
          <p:nvPr/>
        </p:nvSpPr>
        <p:spPr>
          <a:xfrm>
            <a:off x="7655490" y="2573351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98" name="Google Shape;998;p40"/>
          <p:cNvSpPr/>
          <p:nvPr/>
        </p:nvSpPr>
        <p:spPr>
          <a:xfrm>
            <a:off x="7655490" y="2905172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99" name="Google Shape;999;p40"/>
          <p:cNvSpPr/>
          <p:nvPr/>
        </p:nvSpPr>
        <p:spPr>
          <a:xfrm>
            <a:off x="7655490" y="3227100"/>
            <a:ext cx="269700" cy="2697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00" name="Google Shape;1000;p40"/>
          <p:cNvSpPr txBox="1"/>
          <p:nvPr/>
        </p:nvSpPr>
        <p:spPr>
          <a:xfrm>
            <a:off x="5934599" y="1375309"/>
            <a:ext cx="6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x5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01" name="Google Shape;1001;p40"/>
          <p:cNvSpPr txBox="1"/>
          <p:nvPr/>
        </p:nvSpPr>
        <p:spPr>
          <a:xfrm>
            <a:off x="7451052" y="1354653"/>
            <a:ext cx="6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x5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02" name="Google Shape;1002;p40"/>
          <p:cNvSpPr/>
          <p:nvPr/>
        </p:nvSpPr>
        <p:spPr>
          <a:xfrm>
            <a:off x="6925596" y="2620350"/>
            <a:ext cx="2367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03" name="Google Shape;1003;p40"/>
          <p:cNvSpPr txBox="1"/>
          <p:nvPr/>
        </p:nvSpPr>
        <p:spPr>
          <a:xfrm>
            <a:off x="6640609" y="2194141"/>
            <a:ext cx="8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softmax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04" name="Google Shape;1004;p40"/>
          <p:cNvSpPr txBox="1"/>
          <p:nvPr/>
        </p:nvSpPr>
        <p:spPr>
          <a:xfrm>
            <a:off x="7431261" y="3661550"/>
            <a:ext cx="7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output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05" name="Google Shape;1005;p40"/>
          <p:cNvSpPr txBox="1"/>
          <p:nvPr/>
        </p:nvSpPr>
        <p:spPr>
          <a:xfrm>
            <a:off x="1218249" y="3300346"/>
            <a:ext cx="6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input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1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Результат RoBERTa</a:t>
            </a:r>
            <a:endParaRPr/>
          </a:p>
        </p:txBody>
      </p:sp>
      <p:pic>
        <p:nvPicPr>
          <p:cNvPr id="1011" name="Google Shape;1011;p41"/>
          <p:cNvPicPr preferRelativeResize="0"/>
          <p:nvPr/>
        </p:nvPicPr>
        <p:blipFill rotWithShape="1">
          <a:blip r:embed="rId3">
            <a:alphaModFix/>
          </a:blip>
          <a:srcRect b="0" l="3215" r="8678" t="5838"/>
          <a:stretch/>
        </p:blipFill>
        <p:spPr>
          <a:xfrm>
            <a:off x="2184775" y="836100"/>
            <a:ext cx="4926850" cy="39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4"/>
          <p:cNvSpPr/>
          <p:nvPr/>
        </p:nvSpPr>
        <p:spPr>
          <a:xfrm>
            <a:off x="555075" y="1491950"/>
            <a:ext cx="1419000" cy="1419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17" name="Google Shape;8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00" y="1380550"/>
            <a:ext cx="1419011" cy="141901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00000" dist="57150">
              <a:srgbClr val="000000">
                <a:alpha val="30000"/>
              </a:srgbClr>
            </a:outerShdw>
          </a:effectLst>
        </p:spPr>
      </p:pic>
      <p:sp>
        <p:nvSpPr>
          <p:cNvPr id="818" name="Google Shape;818;p24"/>
          <p:cNvSpPr txBox="1"/>
          <p:nvPr>
            <p:ph idx="1" type="subTitle"/>
          </p:nvPr>
        </p:nvSpPr>
        <p:spPr>
          <a:xfrm>
            <a:off x="415200" y="3139875"/>
            <a:ext cx="1717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Дмитрий Дыдалин</a:t>
            </a:r>
            <a:endParaRPr b="1"/>
          </a:p>
        </p:txBody>
      </p:sp>
      <p:sp>
        <p:nvSpPr>
          <p:cNvPr id="819" name="Google Shape;819;p24"/>
          <p:cNvSpPr txBox="1"/>
          <p:nvPr>
            <p:ph idx="4294967295" type="subTitle"/>
          </p:nvPr>
        </p:nvSpPr>
        <p:spPr>
          <a:xfrm>
            <a:off x="415200" y="3543150"/>
            <a:ext cx="2056200" cy="606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Университет Иннополис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 курс</a:t>
            </a:r>
            <a:endParaRPr sz="1300"/>
          </a:p>
        </p:txBody>
      </p:sp>
      <p:sp>
        <p:nvSpPr>
          <p:cNvPr id="820" name="Google Shape;820;p24"/>
          <p:cNvSpPr/>
          <p:nvPr/>
        </p:nvSpPr>
        <p:spPr>
          <a:xfrm>
            <a:off x="2688675" y="1491950"/>
            <a:ext cx="1419000" cy="1419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21" name="Google Shape;821;p24"/>
          <p:cNvSpPr txBox="1"/>
          <p:nvPr>
            <p:ph idx="1" type="subTitle"/>
          </p:nvPr>
        </p:nvSpPr>
        <p:spPr>
          <a:xfrm>
            <a:off x="2548800" y="3139875"/>
            <a:ext cx="1717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Никита Борисов</a:t>
            </a:r>
            <a:endParaRPr b="1"/>
          </a:p>
        </p:txBody>
      </p:sp>
      <p:sp>
        <p:nvSpPr>
          <p:cNvPr id="822" name="Google Shape;822;p24"/>
          <p:cNvSpPr txBox="1"/>
          <p:nvPr>
            <p:ph idx="4294967295" type="subTitle"/>
          </p:nvPr>
        </p:nvSpPr>
        <p:spPr>
          <a:xfrm>
            <a:off x="2548800" y="3543150"/>
            <a:ext cx="2056200" cy="606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Университет Иннополис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 курс</a:t>
            </a:r>
            <a:endParaRPr sz="1300"/>
          </a:p>
        </p:txBody>
      </p:sp>
      <p:sp>
        <p:nvSpPr>
          <p:cNvPr id="823" name="Google Shape;823;p24"/>
          <p:cNvSpPr/>
          <p:nvPr/>
        </p:nvSpPr>
        <p:spPr>
          <a:xfrm>
            <a:off x="4822275" y="1491950"/>
            <a:ext cx="1419000" cy="1419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24" name="Google Shape;824;p24"/>
          <p:cNvSpPr txBox="1"/>
          <p:nvPr>
            <p:ph idx="4294967295" type="subTitle"/>
          </p:nvPr>
        </p:nvSpPr>
        <p:spPr>
          <a:xfrm>
            <a:off x="4682400" y="3543150"/>
            <a:ext cx="2056200" cy="606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Университет Иннополис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 курс</a:t>
            </a:r>
            <a:endParaRPr sz="1300"/>
          </a:p>
        </p:txBody>
      </p:sp>
      <p:sp>
        <p:nvSpPr>
          <p:cNvPr id="825" name="Google Shape;825;p24"/>
          <p:cNvSpPr/>
          <p:nvPr/>
        </p:nvSpPr>
        <p:spPr>
          <a:xfrm>
            <a:off x="6955875" y="1491950"/>
            <a:ext cx="1419000" cy="1419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26" name="Google Shape;826;p24"/>
          <p:cNvSpPr txBox="1"/>
          <p:nvPr>
            <p:ph idx="1" type="subTitle"/>
          </p:nvPr>
        </p:nvSpPr>
        <p:spPr>
          <a:xfrm>
            <a:off x="6816000" y="3139875"/>
            <a:ext cx="1717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Лев Альтерман</a:t>
            </a:r>
            <a:endParaRPr b="1"/>
          </a:p>
        </p:txBody>
      </p:sp>
      <p:sp>
        <p:nvSpPr>
          <p:cNvPr id="827" name="Google Shape;827;p24"/>
          <p:cNvSpPr txBox="1"/>
          <p:nvPr>
            <p:ph idx="4294967295" type="subTitle"/>
          </p:nvPr>
        </p:nvSpPr>
        <p:spPr>
          <a:xfrm>
            <a:off x="6816000" y="3543150"/>
            <a:ext cx="2056200" cy="606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МГУ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 курс</a:t>
            </a:r>
            <a:endParaRPr sz="1300"/>
          </a:p>
        </p:txBody>
      </p:sp>
      <p:pic>
        <p:nvPicPr>
          <p:cNvPr id="828" name="Google Shape;8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800" y="1380553"/>
            <a:ext cx="1419000" cy="1419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57150">
              <a:srgbClr val="000000">
                <a:alpha val="30000"/>
              </a:srgbClr>
            </a:outerShdw>
          </a:effectLst>
        </p:spPr>
      </p:pic>
      <p:pic>
        <p:nvPicPr>
          <p:cNvPr id="829" name="Google Shape;8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6000" y="1380550"/>
            <a:ext cx="1419000" cy="1419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57150">
              <a:srgbClr val="000000">
                <a:alpha val="31000"/>
              </a:srgbClr>
            </a:outerShdw>
          </a:effectLst>
        </p:spPr>
      </p:pic>
      <p:pic>
        <p:nvPicPr>
          <p:cNvPr id="830" name="Google Shape;83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2400" y="1380551"/>
            <a:ext cx="1419000" cy="1419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57150">
              <a:srgbClr val="000000">
                <a:alpha val="30000"/>
              </a:srgbClr>
            </a:outerShdw>
          </a:effectLst>
        </p:spPr>
      </p:pic>
      <p:sp>
        <p:nvSpPr>
          <p:cNvPr id="831" name="Google Shape;831;p24"/>
          <p:cNvSpPr txBox="1"/>
          <p:nvPr>
            <p:ph idx="1" type="subTitle"/>
          </p:nvPr>
        </p:nvSpPr>
        <p:spPr>
          <a:xfrm>
            <a:off x="4682400" y="3139875"/>
            <a:ext cx="1717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Амир Бикинеев</a:t>
            </a:r>
            <a:endParaRPr b="1"/>
          </a:p>
        </p:txBody>
      </p:sp>
      <p:sp>
        <p:nvSpPr>
          <p:cNvPr id="832" name="Google Shape;832;p24"/>
          <p:cNvSpPr txBox="1"/>
          <p:nvPr>
            <p:ph idx="4294967295"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Команда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42"/>
          <p:cNvPicPr preferRelativeResize="0"/>
          <p:nvPr/>
        </p:nvPicPr>
        <p:blipFill rotWithShape="1">
          <a:blip r:embed="rId3">
            <a:alphaModFix/>
          </a:blip>
          <a:srcRect b="7137" l="9964" r="9804" t="11752"/>
          <a:stretch/>
        </p:blipFill>
        <p:spPr>
          <a:xfrm>
            <a:off x="687579" y="848746"/>
            <a:ext cx="7768825" cy="39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42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Векторное представление текстов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43"/>
          <p:cNvPicPr preferRelativeResize="0"/>
          <p:nvPr/>
        </p:nvPicPr>
        <p:blipFill rotWithShape="1">
          <a:blip r:embed="rId3">
            <a:alphaModFix/>
          </a:blip>
          <a:srcRect b="7137" l="9964" r="9804" t="11752"/>
          <a:stretch/>
        </p:blipFill>
        <p:spPr>
          <a:xfrm>
            <a:off x="687588" y="848746"/>
            <a:ext cx="7768825" cy="39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43"/>
          <p:cNvSpPr/>
          <p:nvPr/>
        </p:nvSpPr>
        <p:spPr>
          <a:xfrm>
            <a:off x="2388763" y="848746"/>
            <a:ext cx="1508100" cy="11730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24" name="Google Shape;1024;p43"/>
          <p:cNvSpPr/>
          <p:nvPr/>
        </p:nvSpPr>
        <p:spPr>
          <a:xfrm rot="1465400">
            <a:off x="3284579" y="2216421"/>
            <a:ext cx="2484308" cy="1249801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25" name="Google Shape;1025;p43"/>
          <p:cNvSpPr/>
          <p:nvPr/>
        </p:nvSpPr>
        <p:spPr>
          <a:xfrm rot="1119896">
            <a:off x="3880750" y="1668406"/>
            <a:ext cx="3119675" cy="87678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26" name="Google Shape;1026;p43"/>
          <p:cNvSpPr/>
          <p:nvPr/>
        </p:nvSpPr>
        <p:spPr>
          <a:xfrm rot="-1653059">
            <a:off x="6164658" y="2886797"/>
            <a:ext cx="2167607" cy="847502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27" name="Google Shape;1027;p43"/>
          <p:cNvSpPr/>
          <p:nvPr/>
        </p:nvSpPr>
        <p:spPr>
          <a:xfrm rot="609621">
            <a:off x="1221474" y="3681946"/>
            <a:ext cx="2202337" cy="761947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28" name="Google Shape;1028;p43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Векторное представление текстов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4"/>
          <p:cNvSpPr txBox="1"/>
          <p:nvPr>
            <p:ph idx="4294967295" type="ctrTitle"/>
          </p:nvPr>
        </p:nvSpPr>
        <p:spPr>
          <a:xfrm>
            <a:off x="1258500" y="1783850"/>
            <a:ext cx="70485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Дополнительные features</a:t>
            </a:r>
            <a:endParaRPr b="0" sz="2700"/>
          </a:p>
        </p:txBody>
      </p:sp>
      <p:sp>
        <p:nvSpPr>
          <p:cNvPr id="1034" name="Google Shape;1034;p44"/>
          <p:cNvSpPr/>
          <p:nvPr/>
        </p:nvSpPr>
        <p:spPr>
          <a:xfrm>
            <a:off x="5695725" y="2441528"/>
            <a:ext cx="2035300" cy="174625"/>
          </a:xfrm>
          <a:custGeom>
            <a:rect b="b" l="l" r="r" t="t"/>
            <a:pathLst>
              <a:path extrusionOk="0" h="6985" w="81412">
                <a:moveTo>
                  <a:pt x="0" y="6156"/>
                </a:moveTo>
                <a:cubicBezTo>
                  <a:pt x="3720" y="3177"/>
                  <a:pt x="8535" y="116"/>
                  <a:pt x="13253" y="791"/>
                </a:cubicBezTo>
                <a:cubicBezTo>
                  <a:pt x="17309" y="1371"/>
                  <a:pt x="20095" y="8083"/>
                  <a:pt x="23982" y="6787"/>
                </a:cubicBezTo>
                <a:cubicBezTo>
                  <a:pt x="28055" y="5429"/>
                  <a:pt x="30766" y="693"/>
                  <a:pt x="35026" y="160"/>
                </a:cubicBezTo>
                <a:cubicBezTo>
                  <a:pt x="39787" y="-436"/>
                  <a:pt x="43203" y="5877"/>
                  <a:pt x="47964" y="6471"/>
                </a:cubicBezTo>
                <a:cubicBezTo>
                  <a:pt x="53104" y="7112"/>
                  <a:pt x="57183" y="1583"/>
                  <a:pt x="62163" y="160"/>
                </a:cubicBezTo>
                <a:cubicBezTo>
                  <a:pt x="65876" y="-901"/>
                  <a:pt x="68548" y="4779"/>
                  <a:pt x="72261" y="5840"/>
                </a:cubicBezTo>
                <a:cubicBezTo>
                  <a:pt x="75661" y="6811"/>
                  <a:pt x="78057" y="1592"/>
                  <a:pt x="81412" y="476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Интерактивная карта</a:t>
            </a:r>
            <a:endParaRPr/>
          </a:p>
        </p:txBody>
      </p:sp>
      <p:pic>
        <p:nvPicPr>
          <p:cNvPr id="1040" name="Google Shape;10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313" y="1017725"/>
            <a:ext cx="7003374" cy="36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6"/>
          <p:cNvSpPr txBox="1"/>
          <p:nvPr>
            <p:ph type="title"/>
          </p:nvPr>
        </p:nvSpPr>
        <p:spPr>
          <a:xfrm>
            <a:off x="2326650" y="1278425"/>
            <a:ext cx="5586600" cy="7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Генератор названия</a:t>
            </a:r>
            <a:endParaRPr/>
          </a:p>
        </p:txBody>
      </p:sp>
      <p:grpSp>
        <p:nvGrpSpPr>
          <p:cNvPr id="1046" name="Google Shape;1046;p46"/>
          <p:cNvGrpSpPr/>
          <p:nvPr/>
        </p:nvGrpSpPr>
        <p:grpSpPr>
          <a:xfrm>
            <a:off x="5" y="1523633"/>
            <a:ext cx="1511080" cy="3619580"/>
            <a:chOff x="266611" y="3309959"/>
            <a:chExt cx="1039400" cy="2489909"/>
          </a:xfrm>
        </p:grpSpPr>
        <p:sp>
          <p:nvSpPr>
            <p:cNvPr id="1047" name="Google Shape;1047;p46"/>
            <p:cNvSpPr/>
            <p:nvPr/>
          </p:nvSpPr>
          <p:spPr>
            <a:xfrm flipH="1" rot="5400000">
              <a:off x="-458643" y="4035213"/>
              <a:ext cx="2489909" cy="1039400"/>
            </a:xfrm>
            <a:custGeom>
              <a:rect b="b" l="l" r="r" t="t"/>
              <a:pathLst>
                <a:path extrusionOk="0" h="1216" w="2913">
                  <a:moveTo>
                    <a:pt x="2913" y="1216"/>
                  </a:moveTo>
                  <a:lnTo>
                    <a:pt x="0" y="1216"/>
                  </a:lnTo>
                  <a:lnTo>
                    <a:pt x="0" y="0"/>
                  </a:lnTo>
                  <a:lnTo>
                    <a:pt x="2913" y="0"/>
                  </a:lnTo>
                  <a:lnTo>
                    <a:pt x="2913" y="12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6"/>
            <p:cNvSpPr/>
            <p:nvPr/>
          </p:nvSpPr>
          <p:spPr>
            <a:xfrm flipH="1" rot="5400000">
              <a:off x="1119244" y="5578913"/>
              <a:ext cx="29062" cy="28207"/>
            </a:xfrm>
            <a:custGeom>
              <a:rect b="b" l="l" r="r" t="t"/>
              <a:pathLst>
                <a:path extrusionOk="0" h="33" w="34">
                  <a:moveTo>
                    <a:pt x="34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6"/>
            <p:cNvSpPr/>
            <p:nvPr/>
          </p:nvSpPr>
          <p:spPr>
            <a:xfrm flipH="1" rot="5400000">
              <a:off x="1116680" y="5445571"/>
              <a:ext cx="34190" cy="28207"/>
            </a:xfrm>
            <a:custGeom>
              <a:rect b="b" l="l" r="r" t="t"/>
              <a:pathLst>
                <a:path extrusionOk="0" h="33" w="40">
                  <a:moveTo>
                    <a:pt x="4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6"/>
            <p:cNvSpPr/>
            <p:nvPr/>
          </p:nvSpPr>
          <p:spPr>
            <a:xfrm flipH="1" rot="5400000">
              <a:off x="1117107" y="5310092"/>
              <a:ext cx="33336" cy="28207"/>
            </a:xfrm>
            <a:custGeom>
              <a:rect b="b" l="l" r="r" t="t"/>
              <a:pathLst>
                <a:path extrusionOk="0" h="33" w="39">
                  <a:moveTo>
                    <a:pt x="39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6"/>
            <p:cNvSpPr/>
            <p:nvPr/>
          </p:nvSpPr>
          <p:spPr>
            <a:xfrm flipH="1" rot="5400000">
              <a:off x="1119672" y="5176750"/>
              <a:ext cx="28207" cy="28207"/>
            </a:xfrm>
            <a:custGeom>
              <a:rect b="b" l="l" r="r" t="t"/>
              <a:pathLst>
                <a:path extrusionOk="0" h="33" w="33">
                  <a:moveTo>
                    <a:pt x="33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6"/>
            <p:cNvSpPr/>
            <p:nvPr/>
          </p:nvSpPr>
          <p:spPr>
            <a:xfrm flipH="1" rot="5400000">
              <a:off x="981199" y="5575921"/>
              <a:ext cx="29062" cy="34191"/>
            </a:xfrm>
            <a:custGeom>
              <a:rect b="b" l="l" r="r" t="t"/>
              <a:pathLst>
                <a:path extrusionOk="0" h="40" w="34">
                  <a:moveTo>
                    <a:pt x="34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6"/>
            <p:cNvSpPr/>
            <p:nvPr/>
          </p:nvSpPr>
          <p:spPr>
            <a:xfrm flipH="1" rot="5400000">
              <a:off x="978635" y="5442579"/>
              <a:ext cx="34190" cy="34191"/>
            </a:xfrm>
            <a:custGeom>
              <a:rect b="b" l="l" r="r" t="t"/>
              <a:pathLst>
                <a:path extrusionOk="0" h="40" w="4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6"/>
            <p:cNvSpPr/>
            <p:nvPr/>
          </p:nvSpPr>
          <p:spPr>
            <a:xfrm flipH="1" rot="5400000">
              <a:off x="979062" y="5307100"/>
              <a:ext cx="33336" cy="34191"/>
            </a:xfrm>
            <a:custGeom>
              <a:rect b="b" l="l" r="r" t="t"/>
              <a:pathLst>
                <a:path extrusionOk="0" h="40" w="39">
                  <a:moveTo>
                    <a:pt x="39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6"/>
            <p:cNvSpPr/>
            <p:nvPr/>
          </p:nvSpPr>
          <p:spPr>
            <a:xfrm flipH="1" rot="5400000">
              <a:off x="981626" y="5173758"/>
              <a:ext cx="28207" cy="34191"/>
            </a:xfrm>
            <a:custGeom>
              <a:rect b="b" l="l" r="r" t="t"/>
              <a:pathLst>
                <a:path extrusionOk="0" h="40" w="33">
                  <a:moveTo>
                    <a:pt x="33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6"/>
            <p:cNvSpPr/>
            <p:nvPr/>
          </p:nvSpPr>
          <p:spPr>
            <a:xfrm flipH="1" rot="5400000">
              <a:off x="839307" y="5575921"/>
              <a:ext cx="29062" cy="34191"/>
            </a:xfrm>
            <a:custGeom>
              <a:rect b="b" l="l" r="r" t="t"/>
              <a:pathLst>
                <a:path extrusionOk="0" h="40" w="34">
                  <a:moveTo>
                    <a:pt x="34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6"/>
            <p:cNvSpPr/>
            <p:nvPr/>
          </p:nvSpPr>
          <p:spPr>
            <a:xfrm flipH="1" rot="5400000">
              <a:off x="836743" y="5442579"/>
              <a:ext cx="34190" cy="34191"/>
            </a:xfrm>
            <a:custGeom>
              <a:rect b="b" l="l" r="r" t="t"/>
              <a:pathLst>
                <a:path extrusionOk="0" h="40" w="4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6"/>
            <p:cNvSpPr/>
            <p:nvPr/>
          </p:nvSpPr>
          <p:spPr>
            <a:xfrm flipH="1" rot="5400000">
              <a:off x="837170" y="5307100"/>
              <a:ext cx="33336" cy="34191"/>
            </a:xfrm>
            <a:custGeom>
              <a:rect b="b" l="l" r="r" t="t"/>
              <a:pathLst>
                <a:path extrusionOk="0" h="40" w="39">
                  <a:moveTo>
                    <a:pt x="39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6"/>
            <p:cNvSpPr/>
            <p:nvPr/>
          </p:nvSpPr>
          <p:spPr>
            <a:xfrm flipH="1" rot="5400000">
              <a:off x="839734" y="5173758"/>
              <a:ext cx="28207" cy="34191"/>
            </a:xfrm>
            <a:custGeom>
              <a:rect b="b" l="l" r="r" t="t"/>
              <a:pathLst>
                <a:path extrusionOk="0" h="40" w="33">
                  <a:moveTo>
                    <a:pt x="33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6"/>
            <p:cNvSpPr/>
            <p:nvPr/>
          </p:nvSpPr>
          <p:spPr>
            <a:xfrm flipH="1" rot="5400000">
              <a:off x="698270" y="5575921"/>
              <a:ext cx="29062" cy="34191"/>
            </a:xfrm>
            <a:custGeom>
              <a:rect b="b" l="l" r="r" t="t"/>
              <a:pathLst>
                <a:path extrusionOk="0" h="40" w="34">
                  <a:moveTo>
                    <a:pt x="34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6"/>
            <p:cNvSpPr/>
            <p:nvPr/>
          </p:nvSpPr>
          <p:spPr>
            <a:xfrm flipH="1" rot="5400000">
              <a:off x="695706" y="5442579"/>
              <a:ext cx="34190" cy="34191"/>
            </a:xfrm>
            <a:custGeom>
              <a:rect b="b" l="l" r="r" t="t"/>
              <a:pathLst>
                <a:path extrusionOk="0" h="40" w="4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6"/>
            <p:cNvSpPr/>
            <p:nvPr/>
          </p:nvSpPr>
          <p:spPr>
            <a:xfrm flipH="1" rot="5400000">
              <a:off x="696133" y="5307100"/>
              <a:ext cx="33336" cy="34191"/>
            </a:xfrm>
            <a:custGeom>
              <a:rect b="b" l="l" r="r" t="t"/>
              <a:pathLst>
                <a:path extrusionOk="0" h="40" w="39">
                  <a:moveTo>
                    <a:pt x="39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6"/>
            <p:cNvSpPr/>
            <p:nvPr/>
          </p:nvSpPr>
          <p:spPr>
            <a:xfrm flipH="1" rot="5400000">
              <a:off x="698697" y="5173758"/>
              <a:ext cx="28207" cy="34191"/>
            </a:xfrm>
            <a:custGeom>
              <a:rect b="b" l="l" r="r" t="t"/>
              <a:pathLst>
                <a:path extrusionOk="0" h="40" w="33">
                  <a:moveTo>
                    <a:pt x="33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4" name="Google Shape;1064;p46"/>
          <p:cNvGrpSpPr/>
          <p:nvPr/>
        </p:nvGrpSpPr>
        <p:grpSpPr>
          <a:xfrm>
            <a:off x="65" y="-196"/>
            <a:ext cx="1523873" cy="1523768"/>
            <a:chOff x="1270050" y="3961800"/>
            <a:chExt cx="1048200" cy="1048200"/>
          </a:xfrm>
        </p:grpSpPr>
        <p:sp>
          <p:nvSpPr>
            <p:cNvPr id="1065" name="Google Shape;1065;p46"/>
            <p:cNvSpPr/>
            <p:nvPr/>
          </p:nvSpPr>
          <p:spPr>
            <a:xfrm>
              <a:off x="1270050" y="3961800"/>
              <a:ext cx="1048200" cy="104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1397100" y="4087400"/>
              <a:ext cx="797100" cy="797100"/>
            </a:xfrm>
            <a:prstGeom prst="star16">
              <a:avLst>
                <a:gd fmla="val 1898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067" name="Google Shape;1067;p46"/>
          <p:cNvSpPr txBox="1"/>
          <p:nvPr/>
        </p:nvSpPr>
        <p:spPr>
          <a:xfrm>
            <a:off x="1621950" y="2160475"/>
            <a:ext cx="1714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lyrics</a:t>
            </a:r>
            <a:endParaRPr sz="39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068" name="Google Shape;1068;p46"/>
          <p:cNvCxnSpPr/>
          <p:nvPr/>
        </p:nvCxnSpPr>
        <p:spPr>
          <a:xfrm>
            <a:off x="2873625" y="2696925"/>
            <a:ext cx="1041300" cy="1030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9" name="Google Shape;10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400" y="2792375"/>
            <a:ext cx="734700" cy="7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46"/>
          <p:cNvSpPr txBox="1"/>
          <p:nvPr/>
        </p:nvSpPr>
        <p:spPr>
          <a:xfrm>
            <a:off x="3778925" y="3212325"/>
            <a:ext cx="3165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summarizer</a:t>
            </a:r>
            <a:endParaRPr sz="39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71" name="Google Shape;1071;p46"/>
          <p:cNvSpPr txBox="1"/>
          <p:nvPr/>
        </p:nvSpPr>
        <p:spPr>
          <a:xfrm>
            <a:off x="7354525" y="2160475"/>
            <a:ext cx="2219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title</a:t>
            </a:r>
            <a:endParaRPr sz="39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072" name="Google Shape;1072;p46"/>
          <p:cNvCxnSpPr/>
          <p:nvPr/>
        </p:nvCxnSpPr>
        <p:spPr>
          <a:xfrm flipH="1" rot="10800000">
            <a:off x="6407800" y="2696925"/>
            <a:ext cx="1051800" cy="1030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3" name="Google Shape;1073;p46"/>
          <p:cNvSpPr txBox="1"/>
          <p:nvPr/>
        </p:nvSpPr>
        <p:spPr>
          <a:xfrm>
            <a:off x="2042675" y="3801350"/>
            <a:ext cx="68793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rPr>
              <a:t>Mt5-small model</a:t>
            </a:r>
            <a:endParaRPr sz="2800">
              <a:solidFill>
                <a:schemeClr val="accent2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rPr>
              <a:t>Fine Tuned</a:t>
            </a:r>
            <a:r>
              <a:rPr lang="en" sz="28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rPr>
              <a:t> on </a:t>
            </a:r>
            <a:r>
              <a:rPr lang="en" sz="28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rPr>
              <a:t>Genius</a:t>
            </a:r>
            <a:r>
              <a:rPr lang="en" sz="2800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rPr>
              <a:t> dataset</a:t>
            </a:r>
            <a:endParaRPr sz="2800">
              <a:solidFill>
                <a:schemeClr val="accen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7"/>
          <p:cNvSpPr txBox="1"/>
          <p:nvPr>
            <p:ph idx="4294967295" type="ctrTitle"/>
          </p:nvPr>
        </p:nvSpPr>
        <p:spPr>
          <a:xfrm>
            <a:off x="1258500" y="1783850"/>
            <a:ext cx="70485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Frontend &amp; Backend</a:t>
            </a:r>
            <a:endParaRPr b="0" sz="2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8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Где модельки?</a:t>
            </a:r>
            <a:endParaRPr/>
          </a:p>
        </p:txBody>
      </p:sp>
      <p:sp>
        <p:nvSpPr>
          <p:cNvPr id="1084" name="Google Shape;1084;p48"/>
          <p:cNvSpPr/>
          <p:nvPr/>
        </p:nvSpPr>
        <p:spPr>
          <a:xfrm>
            <a:off x="2780548" y="1667100"/>
            <a:ext cx="1578300" cy="2114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85" name="Google Shape;1085;p48"/>
          <p:cNvSpPr txBox="1"/>
          <p:nvPr/>
        </p:nvSpPr>
        <p:spPr>
          <a:xfrm>
            <a:off x="2977606" y="2502425"/>
            <a:ext cx="122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Streamlit</a:t>
            </a:r>
            <a:endParaRPr b="1"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86" name="Google Shape;1086;p48"/>
          <p:cNvSpPr/>
          <p:nvPr/>
        </p:nvSpPr>
        <p:spPr>
          <a:xfrm>
            <a:off x="898817" y="2437800"/>
            <a:ext cx="1222800" cy="806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87" name="Google Shape;1087;p48"/>
          <p:cNvSpPr/>
          <p:nvPr/>
        </p:nvSpPr>
        <p:spPr>
          <a:xfrm>
            <a:off x="2326255" y="2621825"/>
            <a:ext cx="2367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88" name="Google Shape;1088;p48"/>
          <p:cNvSpPr txBox="1"/>
          <p:nvPr/>
        </p:nvSpPr>
        <p:spPr>
          <a:xfrm>
            <a:off x="827867" y="2617950"/>
            <a:ext cx="136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User PC</a:t>
            </a:r>
            <a:endParaRPr b="1"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89" name="Google Shape;1089;p48"/>
          <p:cNvSpPr txBox="1"/>
          <p:nvPr/>
        </p:nvSpPr>
        <p:spPr>
          <a:xfrm>
            <a:off x="1170916" y="3300346"/>
            <a:ext cx="6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0" name="Google Shape;1090;p48"/>
          <p:cNvSpPr/>
          <p:nvPr/>
        </p:nvSpPr>
        <p:spPr>
          <a:xfrm>
            <a:off x="5318308" y="1668575"/>
            <a:ext cx="1578300" cy="2114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1" name="Google Shape;1091;p48"/>
          <p:cNvSpPr txBox="1"/>
          <p:nvPr/>
        </p:nvSpPr>
        <p:spPr>
          <a:xfrm>
            <a:off x="5496041" y="2251450"/>
            <a:ext cx="1222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Yandex Cloud</a:t>
            </a:r>
            <a:br>
              <a:rPr b="1"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1"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Server</a:t>
            </a:r>
            <a:endParaRPr b="1"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2" name="Google Shape;1092;p48"/>
          <p:cNvSpPr/>
          <p:nvPr/>
        </p:nvSpPr>
        <p:spPr>
          <a:xfrm flipH="1">
            <a:off x="2309073" y="2948825"/>
            <a:ext cx="2367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3" name="Google Shape;1093;p48"/>
          <p:cNvSpPr txBox="1"/>
          <p:nvPr/>
        </p:nvSpPr>
        <p:spPr>
          <a:xfrm>
            <a:off x="4385700" y="2150425"/>
            <a:ext cx="988800" cy="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Fast API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4" name="Google Shape;1094;p48"/>
          <p:cNvSpPr/>
          <p:nvPr/>
        </p:nvSpPr>
        <p:spPr>
          <a:xfrm>
            <a:off x="6034250" y="1104729"/>
            <a:ext cx="236700" cy="4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5" name="Google Shape;1095;p48"/>
          <p:cNvSpPr txBox="1"/>
          <p:nvPr/>
        </p:nvSpPr>
        <p:spPr>
          <a:xfrm>
            <a:off x="5789750" y="605093"/>
            <a:ext cx="7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Туть</a:t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6" name="Google Shape;1096;p48"/>
          <p:cNvSpPr/>
          <p:nvPr/>
        </p:nvSpPr>
        <p:spPr>
          <a:xfrm>
            <a:off x="4681480" y="2621825"/>
            <a:ext cx="2367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97" name="Google Shape;1097;p48"/>
          <p:cNvSpPr/>
          <p:nvPr/>
        </p:nvSpPr>
        <p:spPr>
          <a:xfrm flipH="1">
            <a:off x="4664298" y="2948825"/>
            <a:ext cx="2367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9"/>
          <p:cNvSpPr txBox="1"/>
          <p:nvPr/>
        </p:nvSpPr>
        <p:spPr>
          <a:xfrm>
            <a:off x="3223050" y="2604400"/>
            <a:ext cx="26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Здесь могла быть ваша реклама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03" name="Google Shape;1103;p49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Демонстрация</a:t>
            </a:r>
            <a:endParaRPr/>
          </a:p>
        </p:txBody>
      </p:sp>
      <p:sp>
        <p:nvSpPr>
          <p:cNvPr id="1104" name="Google Shape;1104;p49"/>
          <p:cNvSpPr/>
          <p:nvPr/>
        </p:nvSpPr>
        <p:spPr>
          <a:xfrm>
            <a:off x="2123600" y="1054000"/>
            <a:ext cx="4911000" cy="36852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105" name="Google Shape;1105;p49" title="0412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353" y="1086872"/>
            <a:ext cx="4832776" cy="36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 за внимание!</a:t>
            </a:r>
            <a:endParaRPr/>
          </a:p>
        </p:txBody>
      </p:sp>
      <p:sp>
        <p:nvSpPr>
          <p:cNvPr id="1111" name="Google Shape;1111;p50"/>
          <p:cNvSpPr/>
          <p:nvPr/>
        </p:nvSpPr>
        <p:spPr>
          <a:xfrm>
            <a:off x="715100" y="3066044"/>
            <a:ext cx="1542900" cy="154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12" name="Google Shape;1112;p50"/>
          <p:cNvGrpSpPr/>
          <p:nvPr/>
        </p:nvGrpSpPr>
        <p:grpSpPr>
          <a:xfrm>
            <a:off x="828962" y="3323387"/>
            <a:ext cx="1315003" cy="1027687"/>
            <a:chOff x="827588" y="3339050"/>
            <a:chExt cx="1299025" cy="1015200"/>
          </a:xfrm>
        </p:grpSpPr>
        <p:sp>
          <p:nvSpPr>
            <p:cNvPr id="1113" name="Google Shape;1113;p50"/>
            <p:cNvSpPr/>
            <p:nvPr/>
          </p:nvSpPr>
          <p:spPr>
            <a:xfrm>
              <a:off x="827588" y="3339050"/>
              <a:ext cx="1015200" cy="10152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1111413" y="3339050"/>
              <a:ext cx="1015200" cy="10152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115" name="Google Shape;1115;p50"/>
          <p:cNvSpPr/>
          <p:nvPr/>
        </p:nvSpPr>
        <p:spPr>
          <a:xfrm>
            <a:off x="2257860" y="3066044"/>
            <a:ext cx="1542900" cy="15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16" name="Google Shape;1116;p50"/>
          <p:cNvGrpSpPr/>
          <p:nvPr/>
        </p:nvGrpSpPr>
        <p:grpSpPr>
          <a:xfrm>
            <a:off x="2443112" y="3220288"/>
            <a:ext cx="1137395" cy="1233892"/>
            <a:chOff x="2422125" y="3237276"/>
            <a:chExt cx="1123575" cy="1218900"/>
          </a:xfrm>
        </p:grpSpPr>
        <p:cxnSp>
          <p:nvCxnSpPr>
            <p:cNvPr id="1117" name="Google Shape;1117;p50"/>
            <p:cNvCxnSpPr/>
            <p:nvPr/>
          </p:nvCxnSpPr>
          <p:spPr>
            <a:xfrm>
              <a:off x="2983913" y="3237276"/>
              <a:ext cx="0" cy="121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8" name="Google Shape;1118;p50"/>
            <p:cNvCxnSpPr/>
            <p:nvPr/>
          </p:nvCxnSpPr>
          <p:spPr>
            <a:xfrm>
              <a:off x="3096270" y="3237276"/>
              <a:ext cx="0" cy="121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9" name="Google Shape;1119;p50"/>
            <p:cNvCxnSpPr/>
            <p:nvPr/>
          </p:nvCxnSpPr>
          <p:spPr>
            <a:xfrm>
              <a:off x="3208628" y="3237276"/>
              <a:ext cx="0" cy="121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0" name="Google Shape;1120;p50"/>
            <p:cNvCxnSpPr/>
            <p:nvPr/>
          </p:nvCxnSpPr>
          <p:spPr>
            <a:xfrm>
              <a:off x="3320985" y="3237276"/>
              <a:ext cx="0" cy="121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1" name="Google Shape;1121;p50"/>
            <p:cNvCxnSpPr/>
            <p:nvPr/>
          </p:nvCxnSpPr>
          <p:spPr>
            <a:xfrm>
              <a:off x="3433343" y="3237276"/>
              <a:ext cx="0" cy="121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2" name="Google Shape;1122;p50"/>
            <p:cNvCxnSpPr/>
            <p:nvPr/>
          </p:nvCxnSpPr>
          <p:spPr>
            <a:xfrm>
              <a:off x="3545700" y="3237276"/>
              <a:ext cx="0" cy="121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3" name="Google Shape;1123;p50"/>
            <p:cNvCxnSpPr/>
            <p:nvPr/>
          </p:nvCxnSpPr>
          <p:spPr>
            <a:xfrm>
              <a:off x="2759198" y="3237276"/>
              <a:ext cx="0" cy="121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4" name="Google Shape;1124;p50"/>
            <p:cNvCxnSpPr/>
            <p:nvPr/>
          </p:nvCxnSpPr>
          <p:spPr>
            <a:xfrm>
              <a:off x="2871555" y="3237276"/>
              <a:ext cx="0" cy="121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5" name="Google Shape;1125;p50"/>
            <p:cNvCxnSpPr/>
            <p:nvPr/>
          </p:nvCxnSpPr>
          <p:spPr>
            <a:xfrm>
              <a:off x="2534483" y="3237276"/>
              <a:ext cx="0" cy="121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6" name="Google Shape;1126;p50"/>
            <p:cNvCxnSpPr/>
            <p:nvPr/>
          </p:nvCxnSpPr>
          <p:spPr>
            <a:xfrm>
              <a:off x="2646840" y="3237276"/>
              <a:ext cx="0" cy="121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7" name="Google Shape;1127;p50"/>
            <p:cNvCxnSpPr/>
            <p:nvPr/>
          </p:nvCxnSpPr>
          <p:spPr>
            <a:xfrm>
              <a:off x="2422125" y="3237276"/>
              <a:ext cx="0" cy="121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28" name="Google Shape;1128;p50"/>
          <p:cNvSpPr/>
          <p:nvPr/>
        </p:nvSpPr>
        <p:spPr>
          <a:xfrm>
            <a:off x="3800620" y="3066044"/>
            <a:ext cx="1542900" cy="154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29" name="Google Shape;1129;p50"/>
          <p:cNvGrpSpPr/>
          <p:nvPr/>
        </p:nvGrpSpPr>
        <p:grpSpPr>
          <a:xfrm>
            <a:off x="3957450" y="3158938"/>
            <a:ext cx="1323962" cy="1348991"/>
            <a:chOff x="3918063" y="3176600"/>
            <a:chExt cx="1307875" cy="1332600"/>
          </a:xfrm>
        </p:grpSpPr>
        <p:sp>
          <p:nvSpPr>
            <p:cNvPr id="1130" name="Google Shape;1130;p50"/>
            <p:cNvSpPr/>
            <p:nvPr/>
          </p:nvSpPr>
          <p:spPr>
            <a:xfrm>
              <a:off x="4198050" y="3176600"/>
              <a:ext cx="765000" cy="1332600"/>
            </a:xfrm>
            <a:prstGeom prst="diamond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4460938" y="3422550"/>
              <a:ext cx="765000" cy="840600"/>
            </a:xfrm>
            <a:prstGeom prst="diamond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3918063" y="3422550"/>
              <a:ext cx="765000" cy="840600"/>
            </a:xfrm>
            <a:prstGeom prst="diamond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133" name="Google Shape;1133;p50"/>
          <p:cNvSpPr/>
          <p:nvPr/>
        </p:nvSpPr>
        <p:spPr>
          <a:xfrm>
            <a:off x="5343381" y="3066044"/>
            <a:ext cx="1542900" cy="15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34" name="Google Shape;1134;p50"/>
          <p:cNvGrpSpPr/>
          <p:nvPr/>
        </p:nvGrpSpPr>
        <p:grpSpPr>
          <a:xfrm>
            <a:off x="5329443" y="3093093"/>
            <a:ext cx="1570508" cy="1488385"/>
            <a:chOff x="5273385" y="3111554"/>
            <a:chExt cx="1551425" cy="1470300"/>
          </a:xfrm>
        </p:grpSpPr>
        <p:sp>
          <p:nvSpPr>
            <p:cNvPr id="1135" name="Google Shape;1135;p50"/>
            <p:cNvSpPr/>
            <p:nvPr/>
          </p:nvSpPr>
          <p:spPr>
            <a:xfrm rot="900054">
              <a:off x="5443946" y="3153962"/>
              <a:ext cx="509979" cy="138548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 rot="900054">
              <a:off x="5531486" y="3153962"/>
              <a:ext cx="509979" cy="138548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 rot="900054">
              <a:off x="5619027" y="3153962"/>
              <a:ext cx="509979" cy="138548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 rot="900054">
              <a:off x="5706568" y="3153962"/>
              <a:ext cx="509979" cy="138548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39" name="Google Shape;1139;p50"/>
            <p:cNvSpPr/>
            <p:nvPr/>
          </p:nvSpPr>
          <p:spPr>
            <a:xfrm rot="900054">
              <a:off x="5794108" y="3153962"/>
              <a:ext cx="509979" cy="138548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0" name="Google Shape;1140;p50"/>
            <p:cNvSpPr/>
            <p:nvPr/>
          </p:nvSpPr>
          <p:spPr>
            <a:xfrm rot="900054">
              <a:off x="5881649" y="3153962"/>
              <a:ext cx="509979" cy="138548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1" name="Google Shape;1141;p50"/>
            <p:cNvSpPr/>
            <p:nvPr/>
          </p:nvSpPr>
          <p:spPr>
            <a:xfrm rot="900054">
              <a:off x="5969190" y="3153962"/>
              <a:ext cx="509979" cy="138548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2" name="Google Shape;1142;p50"/>
            <p:cNvSpPr/>
            <p:nvPr/>
          </p:nvSpPr>
          <p:spPr>
            <a:xfrm rot="900054">
              <a:off x="6056730" y="3153962"/>
              <a:ext cx="509979" cy="138548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3" name="Google Shape;1143;p50"/>
            <p:cNvSpPr/>
            <p:nvPr/>
          </p:nvSpPr>
          <p:spPr>
            <a:xfrm rot="900054">
              <a:off x="6144271" y="3153962"/>
              <a:ext cx="509979" cy="1385485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144" name="Google Shape;1144;p50"/>
          <p:cNvSpPr/>
          <p:nvPr/>
        </p:nvSpPr>
        <p:spPr>
          <a:xfrm>
            <a:off x="6886140" y="3066044"/>
            <a:ext cx="1542900" cy="154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45" name="Google Shape;1145;p50"/>
          <p:cNvSpPr/>
          <p:nvPr/>
        </p:nvSpPr>
        <p:spPr>
          <a:xfrm>
            <a:off x="7000011" y="3179810"/>
            <a:ext cx="1314900" cy="1314900"/>
          </a:xfrm>
          <a:prstGeom prst="star32">
            <a:avLst>
              <a:gd fmla="val 16415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46" name="Google Shape;1146;p50"/>
          <p:cNvGrpSpPr/>
          <p:nvPr/>
        </p:nvGrpSpPr>
        <p:grpSpPr>
          <a:xfrm>
            <a:off x="5105534" y="1283973"/>
            <a:ext cx="2021400" cy="2021400"/>
            <a:chOff x="5105534" y="1283973"/>
            <a:chExt cx="2021400" cy="2021400"/>
          </a:xfrm>
        </p:grpSpPr>
        <p:sp>
          <p:nvSpPr>
            <p:cNvPr id="1147" name="Google Shape;1147;p50"/>
            <p:cNvSpPr/>
            <p:nvPr/>
          </p:nvSpPr>
          <p:spPr>
            <a:xfrm>
              <a:off x="5344716" y="1523447"/>
              <a:ext cx="1542900" cy="154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8" name="Google Shape;1148;p50"/>
            <p:cNvSpPr/>
            <p:nvPr/>
          </p:nvSpPr>
          <p:spPr>
            <a:xfrm rot="1360016">
              <a:off x="5343607" y="1522046"/>
              <a:ext cx="1545254" cy="1545254"/>
            </a:xfrm>
            <a:prstGeom prst="plaque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9" name="Google Shape;1149;p50"/>
            <p:cNvSpPr/>
            <p:nvPr/>
          </p:nvSpPr>
          <p:spPr>
            <a:xfrm rot="1360860">
              <a:off x="5573977" y="1753494"/>
              <a:ext cx="1081431" cy="1081431"/>
            </a:xfrm>
            <a:prstGeom prst="plaque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0" name="Google Shape;1150;p50"/>
            <p:cNvSpPr/>
            <p:nvPr/>
          </p:nvSpPr>
          <p:spPr>
            <a:xfrm rot="1360704">
              <a:off x="5787188" y="1966620"/>
              <a:ext cx="655154" cy="655154"/>
            </a:xfrm>
            <a:prstGeom prst="plaque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1" name="Google Shape;1151;p50"/>
            <p:cNvSpPr/>
            <p:nvPr/>
          </p:nvSpPr>
          <p:spPr>
            <a:xfrm rot="1359364">
              <a:off x="5950506" y="2129728"/>
              <a:ext cx="328662" cy="328662"/>
            </a:xfrm>
            <a:prstGeom prst="plaque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2" name="Google Shape;1152;p50"/>
            <p:cNvSpPr/>
            <p:nvPr/>
          </p:nvSpPr>
          <p:spPr>
            <a:xfrm rot="1365556">
              <a:off x="6054394" y="2233165"/>
              <a:ext cx="123300" cy="123300"/>
            </a:xfrm>
            <a:prstGeom prst="plaque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1153" name="Google Shape;1153;p50"/>
          <p:cNvGrpSpPr/>
          <p:nvPr/>
        </p:nvGrpSpPr>
        <p:grpSpPr>
          <a:xfrm>
            <a:off x="6886140" y="1523444"/>
            <a:ext cx="1542900" cy="1542600"/>
            <a:chOff x="6886140" y="1523444"/>
            <a:chExt cx="1542900" cy="1542600"/>
          </a:xfrm>
        </p:grpSpPr>
        <p:sp>
          <p:nvSpPr>
            <p:cNvPr id="1154" name="Google Shape;1154;p50"/>
            <p:cNvSpPr/>
            <p:nvPr/>
          </p:nvSpPr>
          <p:spPr>
            <a:xfrm>
              <a:off x="6886140" y="1523444"/>
              <a:ext cx="1542900" cy="15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7017700" y="1655000"/>
              <a:ext cx="1279500" cy="1279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 rot="527518">
              <a:off x="7100945" y="1738177"/>
              <a:ext cx="1112876" cy="111287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 rot="1160768">
              <a:off x="7180255" y="1817524"/>
              <a:ext cx="954496" cy="95449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8" name="Google Shape;1158;p50"/>
            <p:cNvSpPr/>
            <p:nvPr/>
          </p:nvSpPr>
          <p:spPr>
            <a:xfrm rot="2090128">
              <a:off x="7266328" y="1903319"/>
              <a:ext cx="782533" cy="782533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9" name="Google Shape;1159;p50"/>
            <p:cNvSpPr/>
            <p:nvPr/>
          </p:nvSpPr>
          <p:spPr>
            <a:xfrm rot="3809249">
              <a:off x="7364907" y="2002175"/>
              <a:ext cx="585358" cy="585358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0" name="Google Shape;1160;p50"/>
            <p:cNvSpPr/>
            <p:nvPr/>
          </p:nvSpPr>
          <p:spPr>
            <a:xfrm rot="5400000">
              <a:off x="7446051" y="2083175"/>
              <a:ext cx="423000" cy="4230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161" name="Google Shape;1161;p50"/>
          <p:cNvSpPr/>
          <p:nvPr/>
        </p:nvSpPr>
        <p:spPr>
          <a:xfrm>
            <a:off x="3790217" y="1523451"/>
            <a:ext cx="1537602" cy="1537602"/>
          </a:xfrm>
          <a:custGeom>
            <a:rect b="b" l="l" r="r" t="t"/>
            <a:pathLst>
              <a:path extrusionOk="0" h="2912" w="2912">
                <a:moveTo>
                  <a:pt x="2912" y="2912"/>
                </a:moveTo>
                <a:lnTo>
                  <a:pt x="0" y="2912"/>
                </a:lnTo>
                <a:lnTo>
                  <a:pt x="0" y="0"/>
                </a:lnTo>
                <a:lnTo>
                  <a:pt x="2912" y="0"/>
                </a:lnTo>
                <a:lnTo>
                  <a:pt x="2912" y="2912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50"/>
          <p:cNvSpPr/>
          <p:nvPr/>
        </p:nvSpPr>
        <p:spPr>
          <a:xfrm>
            <a:off x="715825" y="1531073"/>
            <a:ext cx="1537602" cy="1538130"/>
          </a:xfrm>
          <a:custGeom>
            <a:rect b="b" l="l" r="r" t="t"/>
            <a:pathLst>
              <a:path extrusionOk="0" h="2913" w="2912">
                <a:moveTo>
                  <a:pt x="2912" y="2913"/>
                </a:moveTo>
                <a:lnTo>
                  <a:pt x="0" y="2913"/>
                </a:lnTo>
                <a:lnTo>
                  <a:pt x="0" y="0"/>
                </a:lnTo>
                <a:lnTo>
                  <a:pt x="2912" y="0"/>
                </a:lnTo>
                <a:lnTo>
                  <a:pt x="2912" y="29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3" name="Google Shape;1163;p50"/>
          <p:cNvGrpSpPr/>
          <p:nvPr/>
        </p:nvGrpSpPr>
        <p:grpSpPr>
          <a:xfrm>
            <a:off x="1203981" y="1755326"/>
            <a:ext cx="555469" cy="1086649"/>
            <a:chOff x="2448000" y="6102170"/>
            <a:chExt cx="378720" cy="740880"/>
          </a:xfrm>
        </p:grpSpPr>
        <p:sp>
          <p:nvSpPr>
            <p:cNvPr id="1164" name="Google Shape;1164;p50"/>
            <p:cNvSpPr/>
            <p:nvPr/>
          </p:nvSpPr>
          <p:spPr>
            <a:xfrm>
              <a:off x="2448000" y="610217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0"/>
                    <a:pt x="821" y="1059"/>
                    <a:pt x="523" y="1059"/>
                  </a:cubicBezTo>
                  <a:cubicBezTo>
                    <a:pt x="231" y="1059"/>
                    <a:pt x="0" y="820"/>
                    <a:pt x="0" y="529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2448000" y="6192530"/>
              <a:ext cx="378720" cy="378720"/>
            </a:xfrm>
            <a:custGeom>
              <a:rect b="b" l="l" r="r" t="t"/>
              <a:pathLst>
                <a:path extrusionOk="0" h="1052" w="1052">
                  <a:moveTo>
                    <a:pt x="1052" y="529"/>
                  </a:moveTo>
                  <a:lnTo>
                    <a:pt x="1052" y="529"/>
                  </a:lnTo>
                  <a:cubicBezTo>
                    <a:pt x="1052" y="821"/>
                    <a:pt x="821" y="1052"/>
                    <a:pt x="523" y="1052"/>
                  </a:cubicBezTo>
                  <a:cubicBezTo>
                    <a:pt x="231" y="1052"/>
                    <a:pt x="0" y="821"/>
                    <a:pt x="0" y="529"/>
                  </a:cubicBezTo>
                  <a:cubicBezTo>
                    <a:pt x="0" y="232"/>
                    <a:pt x="231" y="0"/>
                    <a:pt x="523" y="0"/>
                  </a:cubicBezTo>
                  <a:cubicBezTo>
                    <a:pt x="821" y="0"/>
                    <a:pt x="1052" y="232"/>
                    <a:pt x="1052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2448000" y="628073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2448000" y="6371090"/>
              <a:ext cx="378720" cy="381600"/>
            </a:xfrm>
            <a:custGeom>
              <a:rect b="b" l="l" r="r" t="t"/>
              <a:pathLst>
                <a:path extrusionOk="0" h="1060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60"/>
                    <a:pt x="523" y="1060"/>
                  </a:cubicBezTo>
                  <a:cubicBezTo>
                    <a:pt x="231" y="1060"/>
                    <a:pt x="0" y="821"/>
                    <a:pt x="0" y="530"/>
                  </a:cubicBezTo>
                  <a:cubicBezTo>
                    <a:pt x="0" y="239"/>
                    <a:pt x="231" y="0"/>
                    <a:pt x="523" y="0"/>
                  </a:cubicBezTo>
                  <a:cubicBezTo>
                    <a:pt x="821" y="0"/>
                    <a:pt x="1052" y="239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2448000" y="6461810"/>
              <a:ext cx="378720" cy="381240"/>
            </a:xfrm>
            <a:custGeom>
              <a:rect b="b" l="l" r="r" t="t"/>
              <a:pathLst>
                <a:path extrusionOk="0" h="1059" w="1052">
                  <a:moveTo>
                    <a:pt x="1052" y="530"/>
                  </a:moveTo>
                  <a:lnTo>
                    <a:pt x="1052" y="530"/>
                  </a:lnTo>
                  <a:cubicBezTo>
                    <a:pt x="1052" y="821"/>
                    <a:pt x="821" y="1059"/>
                    <a:pt x="523" y="1059"/>
                  </a:cubicBezTo>
                  <a:cubicBezTo>
                    <a:pt x="231" y="1059"/>
                    <a:pt x="0" y="821"/>
                    <a:pt x="0" y="530"/>
                  </a:cubicBezTo>
                  <a:cubicBezTo>
                    <a:pt x="0" y="238"/>
                    <a:pt x="231" y="0"/>
                    <a:pt x="523" y="0"/>
                  </a:cubicBezTo>
                  <a:cubicBezTo>
                    <a:pt x="821" y="0"/>
                    <a:pt x="1052" y="238"/>
                    <a:pt x="1052" y="53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8600" lIns="93600" spcFirstLastPara="1" rIns="93600" wrap="square" tIns="48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9" name="Google Shape;1169;p50"/>
          <p:cNvGrpSpPr/>
          <p:nvPr/>
        </p:nvGrpSpPr>
        <p:grpSpPr>
          <a:xfrm>
            <a:off x="3979270" y="1767496"/>
            <a:ext cx="1174299" cy="1097737"/>
            <a:chOff x="3291480" y="6111530"/>
            <a:chExt cx="800640" cy="748440"/>
          </a:xfrm>
        </p:grpSpPr>
        <p:sp>
          <p:nvSpPr>
            <p:cNvPr id="1170" name="Google Shape;1170;p50"/>
            <p:cNvSpPr/>
            <p:nvPr/>
          </p:nvSpPr>
          <p:spPr>
            <a:xfrm>
              <a:off x="3672720" y="6111530"/>
              <a:ext cx="35640" cy="30960"/>
            </a:xfrm>
            <a:custGeom>
              <a:rect b="b" l="l" r="r" t="t"/>
              <a:pathLst>
                <a:path extrusionOk="0" h="86" w="99">
                  <a:moveTo>
                    <a:pt x="99" y="47"/>
                  </a:moveTo>
                  <a:lnTo>
                    <a:pt x="99" y="47"/>
                  </a:lnTo>
                  <a:cubicBezTo>
                    <a:pt x="99" y="66"/>
                    <a:pt x="80" y="86"/>
                    <a:pt x="53" y="86"/>
                  </a:cubicBezTo>
                  <a:cubicBezTo>
                    <a:pt x="27" y="86"/>
                    <a:pt x="0" y="66"/>
                    <a:pt x="0" y="47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3672720" y="619973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3672720" y="629009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7"/>
                  </a:moveTo>
                  <a:lnTo>
                    <a:pt x="99" y="47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7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3672720" y="637865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2"/>
                    <a:pt x="80" y="92"/>
                    <a:pt x="53" y="92"/>
                  </a:cubicBezTo>
                  <a:cubicBezTo>
                    <a:pt x="27" y="92"/>
                    <a:pt x="0" y="72"/>
                    <a:pt x="0" y="46"/>
                  </a:cubicBezTo>
                  <a:cubicBezTo>
                    <a:pt x="0" y="26"/>
                    <a:pt x="27" y="0"/>
                    <a:pt x="53" y="0"/>
                  </a:cubicBezTo>
                  <a:cubicBezTo>
                    <a:pt x="80" y="0"/>
                    <a:pt x="99" y="26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367272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2"/>
                    <a:pt x="53" y="92"/>
                  </a:cubicBezTo>
                  <a:cubicBezTo>
                    <a:pt x="27" y="92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3672720" y="6559370"/>
              <a:ext cx="35640" cy="31320"/>
            </a:xfrm>
            <a:custGeom>
              <a:rect b="b" l="l" r="r" t="t"/>
              <a:pathLst>
                <a:path extrusionOk="0" h="87" w="99">
                  <a:moveTo>
                    <a:pt x="99" y="40"/>
                  </a:moveTo>
                  <a:lnTo>
                    <a:pt x="99" y="40"/>
                  </a:lnTo>
                  <a:cubicBezTo>
                    <a:pt x="99" y="66"/>
                    <a:pt x="80" y="87"/>
                    <a:pt x="53" y="87"/>
                  </a:cubicBezTo>
                  <a:cubicBezTo>
                    <a:pt x="27" y="87"/>
                    <a:pt x="0" y="66"/>
                    <a:pt x="0" y="40"/>
                  </a:cubicBezTo>
                  <a:cubicBezTo>
                    <a:pt x="0" y="21"/>
                    <a:pt x="27" y="0"/>
                    <a:pt x="53" y="0"/>
                  </a:cubicBezTo>
                  <a:cubicBezTo>
                    <a:pt x="80" y="0"/>
                    <a:pt x="99" y="21"/>
                    <a:pt x="99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3672720" y="664793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99" y="46"/>
                  </a:moveTo>
                  <a:lnTo>
                    <a:pt x="99" y="46"/>
                  </a:lnTo>
                  <a:cubicBezTo>
                    <a:pt x="99" y="72"/>
                    <a:pt x="80" y="92"/>
                    <a:pt x="53" y="92"/>
                  </a:cubicBezTo>
                  <a:cubicBezTo>
                    <a:pt x="27" y="92"/>
                    <a:pt x="0" y="72"/>
                    <a:pt x="0" y="46"/>
                  </a:cubicBezTo>
                  <a:cubicBezTo>
                    <a:pt x="0" y="19"/>
                    <a:pt x="27" y="0"/>
                    <a:pt x="53" y="0"/>
                  </a:cubicBezTo>
                  <a:cubicBezTo>
                    <a:pt x="80" y="0"/>
                    <a:pt x="99" y="19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3672720" y="6738290"/>
              <a:ext cx="35640" cy="30960"/>
            </a:xfrm>
            <a:custGeom>
              <a:rect b="b" l="l" r="r" t="t"/>
              <a:pathLst>
                <a:path extrusionOk="0" h="86" w="99">
                  <a:moveTo>
                    <a:pt x="99" y="46"/>
                  </a:moveTo>
                  <a:lnTo>
                    <a:pt x="99" y="46"/>
                  </a:lnTo>
                  <a:cubicBezTo>
                    <a:pt x="99" y="66"/>
                    <a:pt x="80" y="86"/>
                    <a:pt x="53" y="86"/>
                  </a:cubicBezTo>
                  <a:cubicBezTo>
                    <a:pt x="27" y="86"/>
                    <a:pt x="0" y="66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3672720" y="6826490"/>
              <a:ext cx="35640" cy="33480"/>
            </a:xfrm>
            <a:custGeom>
              <a:rect b="b" l="l" r="r" t="t"/>
              <a:pathLst>
                <a:path extrusionOk="0" h="93" w="99">
                  <a:moveTo>
                    <a:pt x="99" y="46"/>
                  </a:moveTo>
                  <a:lnTo>
                    <a:pt x="99" y="46"/>
                  </a:lnTo>
                  <a:cubicBezTo>
                    <a:pt x="99" y="73"/>
                    <a:pt x="80" y="93"/>
                    <a:pt x="53" y="93"/>
                  </a:cubicBezTo>
                  <a:cubicBezTo>
                    <a:pt x="27" y="93"/>
                    <a:pt x="0" y="73"/>
                    <a:pt x="0" y="46"/>
                  </a:cubicBezTo>
                  <a:cubicBezTo>
                    <a:pt x="0" y="19"/>
                    <a:pt x="27" y="0"/>
                    <a:pt x="53" y="0"/>
                  </a:cubicBezTo>
                  <a:cubicBezTo>
                    <a:pt x="80" y="0"/>
                    <a:pt x="99" y="19"/>
                    <a:pt x="9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405648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9" y="0"/>
                    <a:pt x="99" y="20"/>
                    <a:pt x="99" y="46"/>
                  </a:cubicBezTo>
                  <a:cubicBezTo>
                    <a:pt x="99" y="73"/>
                    <a:pt x="79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3961080" y="6469010"/>
              <a:ext cx="36000" cy="33120"/>
            </a:xfrm>
            <a:custGeom>
              <a:rect b="b" l="l" r="r" t="t"/>
              <a:pathLst>
                <a:path extrusionOk="0" h="92" w="100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100" y="20"/>
                    <a:pt x="100" y="46"/>
                  </a:cubicBezTo>
                  <a:cubicBezTo>
                    <a:pt x="100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3866040" y="6469010"/>
              <a:ext cx="33120" cy="33120"/>
            </a:xfrm>
            <a:custGeom>
              <a:rect b="b" l="l" r="r" t="t"/>
              <a:pathLst>
                <a:path extrusionOk="0" h="92" w="92">
                  <a:moveTo>
                    <a:pt x="46" y="92"/>
                  </a:moveTo>
                  <a:lnTo>
                    <a:pt x="46" y="92"/>
                  </a:lnTo>
                  <a:cubicBezTo>
                    <a:pt x="19" y="92"/>
                    <a:pt x="0" y="73"/>
                    <a:pt x="0" y="46"/>
                  </a:cubicBezTo>
                  <a:cubicBezTo>
                    <a:pt x="0" y="20"/>
                    <a:pt x="19" y="0"/>
                    <a:pt x="46" y="0"/>
                  </a:cubicBezTo>
                  <a:cubicBezTo>
                    <a:pt x="72" y="0"/>
                    <a:pt x="92" y="20"/>
                    <a:pt x="92" y="46"/>
                  </a:cubicBezTo>
                  <a:cubicBezTo>
                    <a:pt x="92" y="73"/>
                    <a:pt x="72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3770640" y="6469010"/>
              <a:ext cx="33120" cy="33120"/>
            </a:xfrm>
            <a:custGeom>
              <a:rect b="b" l="l" r="r" t="t"/>
              <a:pathLst>
                <a:path extrusionOk="0" h="92" w="92">
                  <a:moveTo>
                    <a:pt x="46" y="92"/>
                  </a:moveTo>
                  <a:lnTo>
                    <a:pt x="46" y="92"/>
                  </a:lnTo>
                  <a:cubicBezTo>
                    <a:pt x="19" y="92"/>
                    <a:pt x="0" y="73"/>
                    <a:pt x="0" y="46"/>
                  </a:cubicBezTo>
                  <a:cubicBezTo>
                    <a:pt x="0" y="20"/>
                    <a:pt x="19" y="0"/>
                    <a:pt x="46" y="0"/>
                  </a:cubicBezTo>
                  <a:cubicBezTo>
                    <a:pt x="73" y="0"/>
                    <a:pt x="92" y="20"/>
                    <a:pt x="92" y="46"/>
                  </a:cubicBezTo>
                  <a:cubicBezTo>
                    <a:pt x="92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367272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53" y="92"/>
                  </a:moveTo>
                  <a:lnTo>
                    <a:pt x="53" y="92"/>
                  </a:lnTo>
                  <a:cubicBezTo>
                    <a:pt x="27" y="92"/>
                    <a:pt x="0" y="73"/>
                    <a:pt x="0" y="46"/>
                  </a:cubicBezTo>
                  <a:cubicBezTo>
                    <a:pt x="0" y="20"/>
                    <a:pt x="27" y="0"/>
                    <a:pt x="53" y="0"/>
                  </a:cubicBezTo>
                  <a:cubicBezTo>
                    <a:pt x="80" y="0"/>
                    <a:pt x="99" y="20"/>
                    <a:pt x="99" y="46"/>
                  </a:cubicBezTo>
                  <a:cubicBezTo>
                    <a:pt x="99" y="73"/>
                    <a:pt x="80" y="92"/>
                    <a:pt x="53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3577320" y="6469010"/>
              <a:ext cx="36000" cy="33120"/>
            </a:xfrm>
            <a:custGeom>
              <a:rect b="b" l="l" r="r" t="t"/>
              <a:pathLst>
                <a:path extrusionOk="0" h="92" w="100">
                  <a:moveTo>
                    <a:pt x="54" y="92"/>
                  </a:moveTo>
                  <a:lnTo>
                    <a:pt x="54" y="92"/>
                  </a:lnTo>
                  <a:cubicBezTo>
                    <a:pt x="21" y="92"/>
                    <a:pt x="0" y="73"/>
                    <a:pt x="0" y="46"/>
                  </a:cubicBezTo>
                  <a:cubicBezTo>
                    <a:pt x="0" y="20"/>
                    <a:pt x="21" y="0"/>
                    <a:pt x="54" y="0"/>
                  </a:cubicBezTo>
                  <a:cubicBezTo>
                    <a:pt x="80" y="0"/>
                    <a:pt x="100" y="20"/>
                    <a:pt x="100" y="46"/>
                  </a:cubicBezTo>
                  <a:cubicBezTo>
                    <a:pt x="100" y="73"/>
                    <a:pt x="80" y="92"/>
                    <a:pt x="54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3482280" y="6469010"/>
              <a:ext cx="35640" cy="33120"/>
            </a:xfrm>
            <a:custGeom>
              <a:rect b="b" l="l" r="r" t="t"/>
              <a:pathLst>
                <a:path extrusionOk="0" h="92" w="99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2" y="0"/>
                    <a:pt x="99" y="20"/>
                    <a:pt x="99" y="46"/>
                  </a:cubicBezTo>
                  <a:cubicBezTo>
                    <a:pt x="99" y="73"/>
                    <a:pt x="72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3386880" y="6469010"/>
              <a:ext cx="33480" cy="33120"/>
            </a:xfrm>
            <a:custGeom>
              <a:rect b="b" l="l" r="r" t="t"/>
              <a:pathLst>
                <a:path extrusionOk="0" h="92" w="93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93" y="20"/>
                    <a:pt x="93" y="46"/>
                  </a:cubicBezTo>
                  <a:cubicBezTo>
                    <a:pt x="93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3291480" y="6469010"/>
              <a:ext cx="33480" cy="33120"/>
            </a:xfrm>
            <a:custGeom>
              <a:rect b="b" l="l" r="r" t="t"/>
              <a:pathLst>
                <a:path extrusionOk="0" h="92" w="93">
                  <a:moveTo>
                    <a:pt x="46" y="92"/>
                  </a:moveTo>
                  <a:lnTo>
                    <a:pt x="46" y="92"/>
                  </a:lnTo>
                  <a:cubicBezTo>
                    <a:pt x="20" y="92"/>
                    <a:pt x="0" y="73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73" y="0"/>
                    <a:pt x="93" y="20"/>
                    <a:pt x="93" y="46"/>
                  </a:cubicBezTo>
                  <a:cubicBezTo>
                    <a:pt x="93" y="73"/>
                    <a:pt x="73" y="92"/>
                    <a:pt x="46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3943800" y="6215930"/>
              <a:ext cx="34920" cy="32040"/>
            </a:xfrm>
            <a:custGeom>
              <a:rect b="b" l="l" r="r" t="t"/>
              <a:pathLst>
                <a:path extrusionOk="0" h="89" w="97">
                  <a:moveTo>
                    <a:pt x="88" y="74"/>
                  </a:moveTo>
                  <a:lnTo>
                    <a:pt x="88" y="74"/>
                  </a:lnTo>
                  <a:cubicBezTo>
                    <a:pt x="68" y="94"/>
                    <a:pt x="35" y="94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1" y="28"/>
                    <a:pt x="101" y="61"/>
                    <a:pt x="8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3877200" y="627929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81" y="77"/>
                  </a:moveTo>
                  <a:lnTo>
                    <a:pt x="81" y="77"/>
                  </a:lnTo>
                  <a:cubicBezTo>
                    <a:pt x="61" y="96"/>
                    <a:pt x="35" y="96"/>
                    <a:pt x="15" y="77"/>
                  </a:cubicBezTo>
                  <a:cubicBezTo>
                    <a:pt x="-5" y="57"/>
                    <a:pt x="-5" y="30"/>
                    <a:pt x="15" y="11"/>
                  </a:cubicBezTo>
                  <a:cubicBezTo>
                    <a:pt x="35" y="-3"/>
                    <a:pt x="61" y="-3"/>
                    <a:pt x="81" y="11"/>
                  </a:cubicBezTo>
                  <a:cubicBezTo>
                    <a:pt x="101" y="30"/>
                    <a:pt x="101" y="57"/>
                    <a:pt x="8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3808080" y="6342290"/>
              <a:ext cx="36720" cy="32400"/>
            </a:xfrm>
            <a:custGeom>
              <a:rect b="b" l="l" r="r" t="t"/>
              <a:pathLst>
                <a:path extrusionOk="0" h="90" w="102">
                  <a:moveTo>
                    <a:pt x="88" y="80"/>
                  </a:moveTo>
                  <a:lnTo>
                    <a:pt x="88" y="80"/>
                  </a:lnTo>
                  <a:cubicBezTo>
                    <a:pt x="68" y="94"/>
                    <a:pt x="35" y="94"/>
                    <a:pt x="15" y="80"/>
                  </a:cubicBezTo>
                  <a:cubicBezTo>
                    <a:pt x="-5" y="61"/>
                    <a:pt x="-5" y="34"/>
                    <a:pt x="15" y="14"/>
                  </a:cubicBezTo>
                  <a:cubicBezTo>
                    <a:pt x="35" y="-5"/>
                    <a:pt x="68" y="-5"/>
                    <a:pt x="88" y="14"/>
                  </a:cubicBezTo>
                  <a:cubicBezTo>
                    <a:pt x="107" y="34"/>
                    <a:pt x="107" y="61"/>
                    <a:pt x="88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3741480" y="6405650"/>
              <a:ext cx="34200" cy="32760"/>
            </a:xfrm>
            <a:custGeom>
              <a:rect b="b" l="l" r="r" t="t"/>
              <a:pathLst>
                <a:path extrusionOk="0" h="91" w="95">
                  <a:moveTo>
                    <a:pt x="81" y="77"/>
                  </a:moveTo>
                  <a:lnTo>
                    <a:pt x="81" y="77"/>
                  </a:lnTo>
                  <a:cubicBezTo>
                    <a:pt x="61" y="96"/>
                    <a:pt x="34" y="96"/>
                    <a:pt x="15" y="77"/>
                  </a:cubicBezTo>
                  <a:cubicBezTo>
                    <a:pt x="-5" y="57"/>
                    <a:pt x="-5" y="30"/>
                    <a:pt x="15" y="10"/>
                  </a:cubicBezTo>
                  <a:cubicBezTo>
                    <a:pt x="34" y="-3"/>
                    <a:pt x="61" y="-3"/>
                    <a:pt x="81" y="10"/>
                  </a:cubicBezTo>
                  <a:cubicBezTo>
                    <a:pt x="100" y="30"/>
                    <a:pt x="100" y="57"/>
                    <a:pt x="8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3673800" y="6468290"/>
              <a:ext cx="35280" cy="32760"/>
            </a:xfrm>
            <a:custGeom>
              <a:rect b="b" l="l" r="r" t="t"/>
              <a:pathLst>
                <a:path extrusionOk="0" h="91" w="98">
                  <a:moveTo>
                    <a:pt x="83" y="81"/>
                  </a:moveTo>
                  <a:lnTo>
                    <a:pt x="83" y="81"/>
                  </a:lnTo>
                  <a:cubicBezTo>
                    <a:pt x="63" y="94"/>
                    <a:pt x="30" y="94"/>
                    <a:pt x="11" y="81"/>
                  </a:cubicBezTo>
                  <a:cubicBezTo>
                    <a:pt x="-3" y="61"/>
                    <a:pt x="-3" y="35"/>
                    <a:pt x="11" y="15"/>
                  </a:cubicBezTo>
                  <a:cubicBezTo>
                    <a:pt x="30" y="-5"/>
                    <a:pt x="63" y="-5"/>
                    <a:pt x="83" y="15"/>
                  </a:cubicBezTo>
                  <a:cubicBezTo>
                    <a:pt x="103" y="35"/>
                    <a:pt x="103" y="61"/>
                    <a:pt x="83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3605400" y="6532730"/>
              <a:ext cx="34560" cy="32400"/>
            </a:xfrm>
            <a:custGeom>
              <a:rect b="b" l="l" r="r" t="t"/>
              <a:pathLst>
                <a:path extrusionOk="0" h="90" w="96">
                  <a:moveTo>
                    <a:pt x="81" y="74"/>
                  </a:moveTo>
                  <a:lnTo>
                    <a:pt x="81" y="74"/>
                  </a:lnTo>
                  <a:cubicBezTo>
                    <a:pt x="69" y="95"/>
                    <a:pt x="35" y="95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9" y="-5"/>
                    <a:pt x="81" y="15"/>
                  </a:cubicBezTo>
                  <a:cubicBezTo>
                    <a:pt x="102" y="28"/>
                    <a:pt x="102" y="61"/>
                    <a:pt x="81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3538800" y="6594650"/>
              <a:ext cx="34560" cy="34560"/>
            </a:xfrm>
            <a:custGeom>
              <a:rect b="b" l="l" r="r" t="t"/>
              <a:pathLst>
                <a:path extrusionOk="0" h="96" w="96">
                  <a:moveTo>
                    <a:pt x="81" y="81"/>
                  </a:moveTo>
                  <a:lnTo>
                    <a:pt x="81" y="81"/>
                  </a:lnTo>
                  <a:cubicBezTo>
                    <a:pt x="61" y="101"/>
                    <a:pt x="35" y="101"/>
                    <a:pt x="15" y="81"/>
                  </a:cubicBezTo>
                  <a:cubicBezTo>
                    <a:pt x="-5" y="61"/>
                    <a:pt x="-5" y="35"/>
                    <a:pt x="15" y="15"/>
                  </a:cubicBezTo>
                  <a:cubicBezTo>
                    <a:pt x="35" y="-5"/>
                    <a:pt x="61" y="-5"/>
                    <a:pt x="81" y="15"/>
                  </a:cubicBezTo>
                  <a:cubicBezTo>
                    <a:pt x="101" y="35"/>
                    <a:pt x="101" y="61"/>
                    <a:pt x="81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3469680" y="6659090"/>
              <a:ext cx="36720" cy="32040"/>
            </a:xfrm>
            <a:custGeom>
              <a:rect b="b" l="l" r="r" t="t"/>
              <a:pathLst>
                <a:path extrusionOk="0" h="89" w="102">
                  <a:moveTo>
                    <a:pt x="88" y="74"/>
                  </a:moveTo>
                  <a:lnTo>
                    <a:pt x="88" y="74"/>
                  </a:lnTo>
                  <a:cubicBezTo>
                    <a:pt x="68" y="94"/>
                    <a:pt x="35" y="94"/>
                    <a:pt x="15" y="74"/>
                  </a:cubicBez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7" y="28"/>
                    <a:pt x="107" y="61"/>
                    <a:pt x="8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3403080" y="672281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81" y="76"/>
                  </a:moveTo>
                  <a:lnTo>
                    <a:pt x="81" y="76"/>
                  </a:lnTo>
                  <a:cubicBezTo>
                    <a:pt x="61" y="96"/>
                    <a:pt x="34" y="96"/>
                    <a:pt x="15" y="76"/>
                  </a:cubicBezTo>
                  <a:cubicBezTo>
                    <a:pt x="-5" y="56"/>
                    <a:pt x="-5" y="30"/>
                    <a:pt x="15" y="9"/>
                  </a:cubicBezTo>
                  <a:cubicBezTo>
                    <a:pt x="34" y="-3"/>
                    <a:pt x="61" y="-3"/>
                    <a:pt x="81" y="9"/>
                  </a:cubicBezTo>
                  <a:cubicBezTo>
                    <a:pt x="101" y="30"/>
                    <a:pt x="101" y="56"/>
                    <a:pt x="81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3943800" y="6722810"/>
              <a:ext cx="34920" cy="32760"/>
            </a:xfrm>
            <a:custGeom>
              <a:rect b="b" l="l" r="r" t="t"/>
              <a:pathLst>
                <a:path extrusionOk="0" h="91" w="97">
                  <a:moveTo>
                    <a:pt x="15" y="76"/>
                  </a:moveTo>
                  <a:lnTo>
                    <a:pt x="15" y="76"/>
                  </a:lnTo>
                  <a:cubicBezTo>
                    <a:pt x="-5" y="56"/>
                    <a:pt x="-5" y="30"/>
                    <a:pt x="15" y="9"/>
                  </a:cubicBezTo>
                  <a:cubicBezTo>
                    <a:pt x="35" y="-3"/>
                    <a:pt x="68" y="-3"/>
                    <a:pt x="88" y="9"/>
                  </a:cubicBezTo>
                  <a:cubicBezTo>
                    <a:pt x="101" y="30"/>
                    <a:pt x="101" y="56"/>
                    <a:pt x="88" y="76"/>
                  </a:cubicBezTo>
                  <a:cubicBezTo>
                    <a:pt x="68" y="96"/>
                    <a:pt x="35" y="96"/>
                    <a:pt x="15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3877200" y="6659090"/>
              <a:ext cx="34560" cy="32040"/>
            </a:xfrm>
            <a:custGeom>
              <a:rect b="b" l="l" r="r" t="t"/>
              <a:pathLst>
                <a:path extrusionOk="0" h="89" w="96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5" y="-5"/>
                    <a:pt x="61" y="-5"/>
                    <a:pt x="81" y="15"/>
                  </a:cubicBezTo>
                  <a:cubicBezTo>
                    <a:pt x="101" y="28"/>
                    <a:pt x="101" y="61"/>
                    <a:pt x="81" y="74"/>
                  </a:cubicBezTo>
                  <a:cubicBezTo>
                    <a:pt x="61" y="94"/>
                    <a:pt x="35" y="94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3808080" y="6594650"/>
              <a:ext cx="36720" cy="34560"/>
            </a:xfrm>
            <a:custGeom>
              <a:rect b="b" l="l" r="r" t="t"/>
              <a:pathLst>
                <a:path extrusionOk="0" h="96" w="102">
                  <a:moveTo>
                    <a:pt x="15" y="81"/>
                  </a:moveTo>
                  <a:lnTo>
                    <a:pt x="15" y="81"/>
                  </a:lnTo>
                  <a:cubicBezTo>
                    <a:pt x="-5" y="61"/>
                    <a:pt x="-5" y="35"/>
                    <a:pt x="15" y="15"/>
                  </a:cubicBezTo>
                  <a:cubicBezTo>
                    <a:pt x="35" y="-5"/>
                    <a:pt x="68" y="-5"/>
                    <a:pt x="88" y="15"/>
                  </a:cubicBezTo>
                  <a:cubicBezTo>
                    <a:pt x="107" y="35"/>
                    <a:pt x="107" y="61"/>
                    <a:pt x="88" y="81"/>
                  </a:cubicBezTo>
                  <a:cubicBezTo>
                    <a:pt x="68" y="101"/>
                    <a:pt x="35" y="101"/>
                    <a:pt x="15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3741480" y="6532730"/>
              <a:ext cx="34200" cy="32400"/>
            </a:xfrm>
            <a:custGeom>
              <a:rect b="b" l="l" r="r" t="t"/>
              <a:pathLst>
                <a:path extrusionOk="0" h="90" w="95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4" y="-5"/>
                    <a:pt x="61" y="-5"/>
                    <a:pt x="81" y="15"/>
                  </a:cubicBezTo>
                  <a:cubicBezTo>
                    <a:pt x="100" y="28"/>
                    <a:pt x="100" y="61"/>
                    <a:pt x="81" y="74"/>
                  </a:cubicBezTo>
                  <a:cubicBezTo>
                    <a:pt x="61" y="95"/>
                    <a:pt x="34" y="95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3673800" y="6468290"/>
              <a:ext cx="35280" cy="32760"/>
            </a:xfrm>
            <a:custGeom>
              <a:rect b="b" l="l" r="r" t="t"/>
              <a:pathLst>
                <a:path extrusionOk="0" h="91" w="98">
                  <a:moveTo>
                    <a:pt x="11" y="81"/>
                  </a:moveTo>
                  <a:lnTo>
                    <a:pt x="11" y="81"/>
                  </a:lnTo>
                  <a:cubicBezTo>
                    <a:pt x="-3" y="61"/>
                    <a:pt x="-3" y="35"/>
                    <a:pt x="11" y="15"/>
                  </a:cubicBezTo>
                  <a:cubicBezTo>
                    <a:pt x="30" y="-5"/>
                    <a:pt x="63" y="-5"/>
                    <a:pt x="83" y="15"/>
                  </a:cubicBezTo>
                  <a:cubicBezTo>
                    <a:pt x="103" y="35"/>
                    <a:pt x="103" y="61"/>
                    <a:pt x="83" y="81"/>
                  </a:cubicBezTo>
                  <a:cubicBezTo>
                    <a:pt x="63" y="94"/>
                    <a:pt x="30" y="94"/>
                    <a:pt x="11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3605400" y="6405650"/>
              <a:ext cx="34560" cy="32760"/>
            </a:xfrm>
            <a:custGeom>
              <a:rect b="b" l="l" r="r" t="t"/>
              <a:pathLst>
                <a:path extrusionOk="0" h="91" w="96">
                  <a:moveTo>
                    <a:pt x="15" y="77"/>
                  </a:moveTo>
                  <a:lnTo>
                    <a:pt x="15" y="77"/>
                  </a:lnTo>
                  <a:cubicBezTo>
                    <a:pt x="-5" y="57"/>
                    <a:pt x="-5" y="30"/>
                    <a:pt x="15" y="10"/>
                  </a:cubicBezTo>
                  <a:cubicBezTo>
                    <a:pt x="35" y="-3"/>
                    <a:pt x="69" y="-3"/>
                    <a:pt x="81" y="10"/>
                  </a:cubicBezTo>
                  <a:cubicBezTo>
                    <a:pt x="102" y="30"/>
                    <a:pt x="102" y="57"/>
                    <a:pt x="81" y="77"/>
                  </a:cubicBezTo>
                  <a:cubicBezTo>
                    <a:pt x="69" y="96"/>
                    <a:pt x="35" y="96"/>
                    <a:pt x="15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3538800" y="6342290"/>
              <a:ext cx="34560" cy="32400"/>
            </a:xfrm>
            <a:custGeom>
              <a:rect b="b" l="l" r="r" t="t"/>
              <a:pathLst>
                <a:path extrusionOk="0" h="90" w="96">
                  <a:moveTo>
                    <a:pt x="15" y="80"/>
                  </a:moveTo>
                  <a:lnTo>
                    <a:pt x="15" y="80"/>
                  </a:lnTo>
                  <a:cubicBezTo>
                    <a:pt x="-5" y="61"/>
                    <a:pt x="-5" y="34"/>
                    <a:pt x="15" y="14"/>
                  </a:cubicBezTo>
                  <a:cubicBezTo>
                    <a:pt x="35" y="-5"/>
                    <a:pt x="61" y="-5"/>
                    <a:pt x="81" y="14"/>
                  </a:cubicBezTo>
                  <a:cubicBezTo>
                    <a:pt x="101" y="34"/>
                    <a:pt x="101" y="61"/>
                    <a:pt x="81" y="80"/>
                  </a:cubicBezTo>
                  <a:cubicBezTo>
                    <a:pt x="61" y="94"/>
                    <a:pt x="35" y="94"/>
                    <a:pt x="15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3469680" y="6279290"/>
              <a:ext cx="36720" cy="32760"/>
            </a:xfrm>
            <a:custGeom>
              <a:rect b="b" l="l" r="r" t="t"/>
              <a:pathLst>
                <a:path extrusionOk="0" h="91" w="102">
                  <a:moveTo>
                    <a:pt x="15" y="77"/>
                  </a:moveTo>
                  <a:lnTo>
                    <a:pt x="15" y="77"/>
                  </a:lnTo>
                  <a:cubicBezTo>
                    <a:pt x="-5" y="57"/>
                    <a:pt x="-5" y="30"/>
                    <a:pt x="15" y="11"/>
                  </a:cubicBezTo>
                  <a:cubicBezTo>
                    <a:pt x="35" y="-3"/>
                    <a:pt x="68" y="-3"/>
                    <a:pt x="88" y="11"/>
                  </a:cubicBezTo>
                  <a:cubicBezTo>
                    <a:pt x="107" y="30"/>
                    <a:pt x="107" y="57"/>
                    <a:pt x="88" y="77"/>
                  </a:cubicBezTo>
                  <a:cubicBezTo>
                    <a:pt x="68" y="96"/>
                    <a:pt x="35" y="96"/>
                    <a:pt x="15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3403080" y="6215930"/>
              <a:ext cx="34560" cy="32040"/>
            </a:xfrm>
            <a:custGeom>
              <a:rect b="b" l="l" r="r" t="t"/>
              <a:pathLst>
                <a:path extrusionOk="0" h="89" w="96">
                  <a:moveTo>
                    <a:pt x="15" y="74"/>
                  </a:moveTo>
                  <a:lnTo>
                    <a:pt x="15" y="74"/>
                  </a:lnTo>
                  <a:cubicBezTo>
                    <a:pt x="-5" y="61"/>
                    <a:pt x="-5" y="28"/>
                    <a:pt x="15" y="15"/>
                  </a:cubicBezTo>
                  <a:cubicBezTo>
                    <a:pt x="34" y="-5"/>
                    <a:pt x="61" y="-5"/>
                    <a:pt x="81" y="15"/>
                  </a:cubicBezTo>
                  <a:cubicBezTo>
                    <a:pt x="101" y="28"/>
                    <a:pt x="101" y="61"/>
                    <a:pt x="81" y="74"/>
                  </a:cubicBezTo>
                  <a:cubicBezTo>
                    <a:pt x="61" y="94"/>
                    <a:pt x="34" y="94"/>
                    <a:pt x="15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6" name="Google Shape;1206;p50"/>
          <p:cNvSpPr/>
          <p:nvPr/>
        </p:nvSpPr>
        <p:spPr>
          <a:xfrm>
            <a:off x="2253033" y="1528274"/>
            <a:ext cx="1537500" cy="153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07" name="Google Shape;1207;p50"/>
          <p:cNvSpPr/>
          <p:nvPr/>
        </p:nvSpPr>
        <p:spPr>
          <a:xfrm>
            <a:off x="2316671" y="1575025"/>
            <a:ext cx="1410296" cy="1410303"/>
          </a:xfrm>
          <a:custGeom>
            <a:rect b="b" l="l" r="r" t="t"/>
            <a:pathLst>
              <a:path extrusionOk="0" h="2912" w="2912">
                <a:moveTo>
                  <a:pt x="2912" y="1430"/>
                </a:moveTo>
                <a:lnTo>
                  <a:pt x="1609" y="1430"/>
                </a:lnTo>
                <a:lnTo>
                  <a:pt x="2819" y="946"/>
                </a:lnTo>
                <a:lnTo>
                  <a:pt x="2799" y="893"/>
                </a:lnTo>
                <a:lnTo>
                  <a:pt x="1582" y="1376"/>
                </a:lnTo>
                <a:lnTo>
                  <a:pt x="2508" y="450"/>
                </a:lnTo>
                <a:lnTo>
                  <a:pt x="2461" y="403"/>
                </a:lnTo>
                <a:lnTo>
                  <a:pt x="1542" y="1323"/>
                </a:lnTo>
                <a:lnTo>
                  <a:pt x="2059" y="132"/>
                </a:lnTo>
                <a:lnTo>
                  <a:pt x="2006" y="105"/>
                </a:lnTo>
                <a:lnTo>
                  <a:pt x="1483" y="1310"/>
                </a:lnTo>
                <a:lnTo>
                  <a:pt x="1483" y="0"/>
                </a:lnTo>
                <a:lnTo>
                  <a:pt x="1423" y="0"/>
                </a:lnTo>
                <a:lnTo>
                  <a:pt x="1423" y="1297"/>
                </a:lnTo>
                <a:lnTo>
                  <a:pt x="947" y="93"/>
                </a:lnTo>
                <a:lnTo>
                  <a:pt x="894" y="112"/>
                </a:lnTo>
                <a:lnTo>
                  <a:pt x="1377" y="1330"/>
                </a:lnTo>
                <a:lnTo>
                  <a:pt x="451" y="403"/>
                </a:lnTo>
                <a:lnTo>
                  <a:pt x="404" y="450"/>
                </a:lnTo>
                <a:lnTo>
                  <a:pt x="1324" y="1370"/>
                </a:lnTo>
                <a:lnTo>
                  <a:pt x="133" y="854"/>
                </a:lnTo>
                <a:lnTo>
                  <a:pt x="106" y="907"/>
                </a:lnTo>
                <a:lnTo>
                  <a:pt x="1311" y="1430"/>
                </a:lnTo>
                <a:lnTo>
                  <a:pt x="0" y="1430"/>
                </a:lnTo>
                <a:lnTo>
                  <a:pt x="0" y="1489"/>
                </a:lnTo>
                <a:lnTo>
                  <a:pt x="1298" y="1489"/>
                </a:lnTo>
                <a:lnTo>
                  <a:pt x="93" y="1966"/>
                </a:lnTo>
                <a:lnTo>
                  <a:pt x="113" y="2019"/>
                </a:lnTo>
                <a:lnTo>
                  <a:pt x="1331" y="1535"/>
                </a:lnTo>
                <a:lnTo>
                  <a:pt x="404" y="2462"/>
                </a:lnTo>
                <a:lnTo>
                  <a:pt x="451" y="2508"/>
                </a:lnTo>
                <a:lnTo>
                  <a:pt x="1364" y="1588"/>
                </a:lnTo>
                <a:lnTo>
                  <a:pt x="854" y="2780"/>
                </a:lnTo>
                <a:lnTo>
                  <a:pt x="907" y="2806"/>
                </a:lnTo>
                <a:lnTo>
                  <a:pt x="1423" y="1602"/>
                </a:lnTo>
                <a:lnTo>
                  <a:pt x="1423" y="2912"/>
                </a:lnTo>
                <a:lnTo>
                  <a:pt x="1483" y="2912"/>
                </a:lnTo>
                <a:lnTo>
                  <a:pt x="1483" y="1614"/>
                </a:lnTo>
                <a:lnTo>
                  <a:pt x="1966" y="2819"/>
                </a:lnTo>
                <a:lnTo>
                  <a:pt x="2019" y="2799"/>
                </a:lnTo>
                <a:lnTo>
                  <a:pt x="1536" y="1581"/>
                </a:lnTo>
                <a:lnTo>
                  <a:pt x="2461" y="2508"/>
                </a:lnTo>
                <a:lnTo>
                  <a:pt x="2508" y="2462"/>
                </a:lnTo>
                <a:lnTo>
                  <a:pt x="1589" y="1542"/>
                </a:lnTo>
                <a:lnTo>
                  <a:pt x="2779" y="2058"/>
                </a:lnTo>
                <a:lnTo>
                  <a:pt x="2806" y="2005"/>
                </a:lnTo>
                <a:lnTo>
                  <a:pt x="1602" y="1489"/>
                </a:lnTo>
                <a:lnTo>
                  <a:pt x="2912" y="1489"/>
                </a:lnTo>
                <a:lnTo>
                  <a:pt x="2912" y="143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1"/>
          <p:cNvSpPr txBox="1"/>
          <p:nvPr>
            <p:ph idx="4294967295" type="title"/>
          </p:nvPr>
        </p:nvSpPr>
        <p:spPr>
          <a:xfrm>
            <a:off x="3768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Потыкайте сами</a:t>
            </a:r>
            <a:endParaRPr/>
          </a:p>
        </p:txBody>
      </p:sp>
      <p:pic>
        <p:nvPicPr>
          <p:cNvPr id="1213" name="Google Shape;12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450" y="101772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5"/>
          <p:cNvSpPr txBox="1"/>
          <p:nvPr>
            <p:ph idx="4294967295" type="ctrTitle"/>
          </p:nvPr>
        </p:nvSpPr>
        <p:spPr>
          <a:xfrm>
            <a:off x="1258500" y="1783850"/>
            <a:ext cx="66270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Начало начал</a:t>
            </a:r>
            <a:endParaRPr b="0" sz="2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6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Шаги создания идеального датасета</a:t>
            </a:r>
            <a:endParaRPr/>
          </a:p>
        </p:txBody>
      </p:sp>
      <p:sp>
        <p:nvSpPr>
          <p:cNvPr id="843" name="Google Shape;843;p26"/>
          <p:cNvSpPr txBox="1"/>
          <p:nvPr>
            <p:ph idx="4294967295" type="subTitle"/>
          </p:nvPr>
        </p:nvSpPr>
        <p:spPr>
          <a:xfrm>
            <a:off x="796200" y="1027103"/>
            <a:ext cx="708900" cy="70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sz="3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4" name="Google Shape;844;p26"/>
          <p:cNvSpPr txBox="1"/>
          <p:nvPr>
            <p:ph idx="4294967295" type="subTitle"/>
          </p:nvPr>
        </p:nvSpPr>
        <p:spPr>
          <a:xfrm>
            <a:off x="796200" y="1974563"/>
            <a:ext cx="708900" cy="709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3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5" name="Google Shape;845;p26"/>
          <p:cNvSpPr txBox="1"/>
          <p:nvPr>
            <p:ph idx="4294967295" type="subTitle"/>
          </p:nvPr>
        </p:nvSpPr>
        <p:spPr>
          <a:xfrm>
            <a:off x="796200" y="2922058"/>
            <a:ext cx="708900" cy="70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3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6" name="Google Shape;846;p26"/>
          <p:cNvSpPr txBox="1"/>
          <p:nvPr>
            <p:ph idx="4294967295" type="subTitle"/>
          </p:nvPr>
        </p:nvSpPr>
        <p:spPr>
          <a:xfrm>
            <a:off x="796200" y="3869529"/>
            <a:ext cx="708900" cy="709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DM Sans"/>
                <a:ea typeface="DM Sans"/>
                <a:cs typeface="DM Sans"/>
                <a:sym typeface="DM Sans"/>
              </a:rPr>
              <a:t>04</a:t>
            </a:r>
            <a:endParaRPr b="1" sz="3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7" name="Google Shape;847;p26"/>
          <p:cNvSpPr txBox="1"/>
          <p:nvPr/>
        </p:nvSpPr>
        <p:spPr>
          <a:xfrm>
            <a:off x="1714550" y="1120250"/>
            <a:ext cx="435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Попробовать парсинг и сдаться</a:t>
            </a:r>
            <a:endParaRPr sz="2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48" name="Google Shape;848;p26"/>
          <p:cNvSpPr txBox="1"/>
          <p:nvPr/>
        </p:nvSpPr>
        <p:spPr>
          <a:xfrm>
            <a:off x="1714550" y="2067725"/>
            <a:ext cx="417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Найти готовый датасет на kaggle</a:t>
            </a:r>
            <a:endParaRPr sz="2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49" name="Google Shape;849;p26"/>
          <p:cNvSpPr txBox="1"/>
          <p:nvPr/>
        </p:nvSpPr>
        <p:spPr>
          <a:xfrm>
            <a:off x="1714550" y="3015200"/>
            <a:ext cx="587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Понять, что его недостаточно</a:t>
            </a:r>
            <a:endParaRPr sz="2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50" name="Google Shape;850;p26"/>
          <p:cNvSpPr txBox="1"/>
          <p:nvPr/>
        </p:nvSpPr>
        <p:spPr>
          <a:xfrm>
            <a:off x="1714550" y="3962675"/>
            <a:ext cx="581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Объединить несколько датасетов с kaggle</a:t>
            </a:r>
            <a:endParaRPr sz="2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7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Объединяем датасеты</a:t>
            </a:r>
            <a:endParaRPr/>
          </a:p>
        </p:txBody>
      </p:sp>
      <p:pic>
        <p:nvPicPr>
          <p:cNvPr id="856" name="Google Shape;856;p27"/>
          <p:cNvPicPr preferRelativeResize="0"/>
          <p:nvPr/>
        </p:nvPicPr>
        <p:blipFill rotWithShape="1">
          <a:blip r:embed="rId3">
            <a:alphaModFix/>
          </a:blip>
          <a:srcRect b="0" l="38999" r="32945" t="0"/>
          <a:stretch/>
        </p:blipFill>
        <p:spPr>
          <a:xfrm>
            <a:off x="934760" y="962475"/>
            <a:ext cx="1747601" cy="12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27"/>
          <p:cNvSpPr/>
          <p:nvPr/>
        </p:nvSpPr>
        <p:spPr>
          <a:xfrm>
            <a:off x="927399" y="945299"/>
            <a:ext cx="1747500" cy="1233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58" name="Google Shape;858;p27"/>
          <p:cNvPicPr preferRelativeResize="0"/>
          <p:nvPr/>
        </p:nvPicPr>
        <p:blipFill rotWithShape="1">
          <a:blip r:embed="rId4">
            <a:alphaModFix/>
          </a:blip>
          <a:srcRect b="0" l="13681" r="8540" t="0"/>
          <a:stretch/>
        </p:blipFill>
        <p:spPr>
          <a:xfrm>
            <a:off x="3698211" y="962513"/>
            <a:ext cx="1747588" cy="1233864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27"/>
          <p:cNvSpPr/>
          <p:nvPr/>
        </p:nvSpPr>
        <p:spPr>
          <a:xfrm>
            <a:off x="3698199" y="962513"/>
            <a:ext cx="1747500" cy="1233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60" name="Google Shape;860;p27"/>
          <p:cNvSpPr txBox="1"/>
          <p:nvPr/>
        </p:nvSpPr>
        <p:spPr>
          <a:xfrm>
            <a:off x="3551250" y="2364000"/>
            <a:ext cx="219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 млн треков с текстами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61" name="Google Shape;861;p27"/>
          <p:cNvSpPr txBox="1"/>
          <p:nvPr/>
        </p:nvSpPr>
        <p:spPr>
          <a:xfrm>
            <a:off x="773100" y="2364000"/>
            <a:ext cx="219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 млн авторов с жанрами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62" name="Google Shape;862;p27"/>
          <p:cNvSpPr txBox="1"/>
          <p:nvPr/>
        </p:nvSpPr>
        <p:spPr>
          <a:xfrm>
            <a:off x="6234734" y="2364000"/>
            <a:ext cx="251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1.3</a:t>
            </a:r>
            <a:r>
              <a:rPr lang="en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млн авторов со странами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863" name="Google Shape;863;p27"/>
          <p:cNvCxnSpPr>
            <a:stCxn id="861" idx="2"/>
          </p:cNvCxnSpPr>
          <p:nvPr/>
        </p:nvCxnSpPr>
        <p:spPr>
          <a:xfrm>
            <a:off x="1870050" y="2779500"/>
            <a:ext cx="1017300" cy="407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4" name="Google Shape;864;p27"/>
          <p:cNvCxnSpPr>
            <a:stCxn id="860" idx="2"/>
          </p:cNvCxnSpPr>
          <p:nvPr/>
        </p:nvCxnSpPr>
        <p:spPr>
          <a:xfrm flipH="1">
            <a:off x="3707700" y="2779500"/>
            <a:ext cx="940500" cy="415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27"/>
          <p:cNvCxnSpPr>
            <a:stCxn id="860" idx="2"/>
          </p:cNvCxnSpPr>
          <p:nvPr/>
        </p:nvCxnSpPr>
        <p:spPr>
          <a:xfrm>
            <a:off x="4648200" y="2779500"/>
            <a:ext cx="1118400" cy="384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6" name="Google Shape;866;p27"/>
          <p:cNvCxnSpPr>
            <a:stCxn id="862" idx="2"/>
          </p:cNvCxnSpPr>
          <p:nvPr/>
        </p:nvCxnSpPr>
        <p:spPr>
          <a:xfrm flipH="1">
            <a:off x="6834134" y="2779500"/>
            <a:ext cx="657600" cy="39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27"/>
          <p:cNvSpPr/>
          <p:nvPr/>
        </p:nvSpPr>
        <p:spPr>
          <a:xfrm>
            <a:off x="2418949" y="3263399"/>
            <a:ext cx="1747500" cy="1233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68" name="Google Shape;868;p27"/>
          <p:cNvPicPr preferRelativeResize="0"/>
          <p:nvPr/>
        </p:nvPicPr>
        <p:blipFill rotWithShape="1">
          <a:blip r:embed="rId5">
            <a:alphaModFix/>
          </a:blip>
          <a:srcRect b="29388" l="0" r="0" t="0"/>
          <a:stretch/>
        </p:blipFill>
        <p:spPr>
          <a:xfrm>
            <a:off x="2418950" y="3263400"/>
            <a:ext cx="1747500" cy="12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27"/>
          <p:cNvSpPr txBox="1"/>
          <p:nvPr/>
        </p:nvSpPr>
        <p:spPr>
          <a:xfrm>
            <a:off x="2195750" y="4638475"/>
            <a:ext cx="219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393 тыс строк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70" name="Google Shape;870;p27"/>
          <p:cNvSpPr/>
          <p:nvPr/>
        </p:nvSpPr>
        <p:spPr>
          <a:xfrm>
            <a:off x="5445799" y="3263362"/>
            <a:ext cx="1747500" cy="1233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71" name="Google Shape;871;p27"/>
          <p:cNvSpPr txBox="1"/>
          <p:nvPr/>
        </p:nvSpPr>
        <p:spPr>
          <a:xfrm>
            <a:off x="5222600" y="4638475"/>
            <a:ext cx="219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220 тыс строк</a:t>
            </a:r>
            <a:endParaRPr sz="15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72" name="Google Shape;872;p27"/>
          <p:cNvSpPr/>
          <p:nvPr/>
        </p:nvSpPr>
        <p:spPr>
          <a:xfrm>
            <a:off x="3283456" y="2777850"/>
            <a:ext cx="32400" cy="234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73" name="Google Shape;873;p27"/>
          <p:cNvSpPr/>
          <p:nvPr/>
        </p:nvSpPr>
        <p:spPr>
          <a:xfrm rot="-5400000">
            <a:off x="3279522" y="2788947"/>
            <a:ext cx="36000" cy="212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74" name="Google Shape;874;p27"/>
          <p:cNvSpPr/>
          <p:nvPr/>
        </p:nvSpPr>
        <p:spPr>
          <a:xfrm>
            <a:off x="6331456" y="2830384"/>
            <a:ext cx="32400" cy="234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75" name="Google Shape;875;p27"/>
          <p:cNvSpPr/>
          <p:nvPr/>
        </p:nvSpPr>
        <p:spPr>
          <a:xfrm rot="-5400000">
            <a:off x="6327522" y="2841481"/>
            <a:ext cx="36000" cy="212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76" name="Google Shape;876;p27"/>
          <p:cNvPicPr preferRelativeResize="0"/>
          <p:nvPr/>
        </p:nvPicPr>
        <p:blipFill rotWithShape="1">
          <a:blip r:embed="rId6">
            <a:alphaModFix/>
          </a:blip>
          <a:srcRect b="29398" l="0" r="0" t="0"/>
          <a:stretch/>
        </p:blipFill>
        <p:spPr>
          <a:xfrm>
            <a:off x="5445800" y="3263400"/>
            <a:ext cx="1747599" cy="1233851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27"/>
          <p:cNvSpPr/>
          <p:nvPr/>
        </p:nvSpPr>
        <p:spPr>
          <a:xfrm>
            <a:off x="6528599" y="945288"/>
            <a:ext cx="1747500" cy="1233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78" name="Google Shape;878;p27"/>
          <p:cNvPicPr preferRelativeResize="0"/>
          <p:nvPr/>
        </p:nvPicPr>
        <p:blipFill rotWithShape="1">
          <a:blip r:embed="rId7">
            <a:alphaModFix/>
          </a:blip>
          <a:srcRect b="0" l="35102" r="35084" t="0"/>
          <a:stretch/>
        </p:blipFill>
        <p:spPr>
          <a:xfrm>
            <a:off x="6528602" y="938600"/>
            <a:ext cx="1747499" cy="12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8"/>
          <p:cNvSpPr txBox="1"/>
          <p:nvPr>
            <p:ph idx="4294967295" type="ctrTitle"/>
          </p:nvPr>
        </p:nvSpPr>
        <p:spPr>
          <a:xfrm>
            <a:off x="1258500" y="1783850"/>
            <a:ext cx="66270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О статистике</a:t>
            </a:r>
            <a:endParaRPr b="0"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21" y="546963"/>
            <a:ext cx="8018158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29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R&amp;B: </a:t>
            </a:r>
            <a:r>
              <a:rPr lang="en"/>
              <a:t>Облако слов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21" y="546963"/>
            <a:ext cx="8018158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30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Поп: Облако слов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21" y="546963"/>
            <a:ext cx="8018158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31"/>
          <p:cNvSpPr txBox="1"/>
          <p:nvPr>
            <p:ph type="title"/>
          </p:nvPr>
        </p:nvSpPr>
        <p:spPr>
          <a:xfrm>
            <a:off x="7962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Рок: </a:t>
            </a:r>
            <a:r>
              <a:rPr lang="en"/>
              <a:t>Облако слов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Conference Style Presentation by Slidesgo">
  <a:themeElements>
    <a:clrScheme name="Simple Light">
      <a:dk1>
        <a:srgbClr val="322C2C"/>
      </a:dk1>
      <a:lt1>
        <a:srgbClr val="FCFFFF"/>
      </a:lt1>
      <a:dk2>
        <a:srgbClr val="F0E4DD"/>
      </a:dk2>
      <a:lt2>
        <a:srgbClr val="E5E1E0"/>
      </a:lt2>
      <a:accent1>
        <a:srgbClr val="FECEDC"/>
      </a:accent1>
      <a:accent2>
        <a:srgbClr val="FE6053"/>
      </a:accent2>
      <a:accent3>
        <a:srgbClr val="B3637C"/>
      </a:accent3>
      <a:accent4>
        <a:srgbClr val="333030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